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83" r:id="rId18"/>
    <p:sldId id="272" r:id="rId19"/>
    <p:sldId id="273" r:id="rId20"/>
    <p:sldId id="274" r:id="rId21"/>
    <p:sldId id="275" r:id="rId22"/>
    <p:sldId id="276" r:id="rId23"/>
    <p:sldId id="277" r:id="rId24"/>
    <p:sldId id="278" r:id="rId25"/>
    <p:sldId id="279" r:id="rId26"/>
    <p:sldId id="280" r:id="rId27"/>
    <p:sldId id="281" r:id="rId28"/>
    <p:sldId id="282" r:id="rId29"/>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h6AH1A8tBcc1QtAl/mRVzywdTVQ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David Capozzoli" userId="3737a20a-bf40-4ffe-9694-7505de2ab69d" providerId="ADAL" clId="{5C54EFDC-3388-400B-BD6B-233F2FD2BD2F}"/>
    <pc:docChg chg="modSld">
      <pc:chgData name="Jon David Capozzoli" userId="3737a20a-bf40-4ffe-9694-7505de2ab69d" providerId="ADAL" clId="{5C54EFDC-3388-400B-BD6B-233F2FD2BD2F}" dt="2022-10-19T21:20:27.828" v="15" actId="20577"/>
      <pc:docMkLst>
        <pc:docMk/>
      </pc:docMkLst>
      <pc:sldChg chg="modSp mod">
        <pc:chgData name="Jon David Capozzoli" userId="3737a20a-bf40-4ffe-9694-7505de2ab69d" providerId="ADAL" clId="{5C54EFDC-3388-400B-BD6B-233F2FD2BD2F}" dt="2022-10-19T21:20:27.828" v="15" actId="20577"/>
        <pc:sldMkLst>
          <pc:docMk/>
          <pc:sldMk cId="0" sldId="258"/>
        </pc:sldMkLst>
        <pc:spChg chg="mod">
          <ac:chgData name="Jon David Capozzoli" userId="3737a20a-bf40-4ffe-9694-7505de2ab69d" providerId="ADAL" clId="{5C54EFDC-3388-400B-BD6B-233F2FD2BD2F}" dt="2022-10-19T21:20:27.828" v="15" actId="20577"/>
          <ac:spMkLst>
            <pc:docMk/>
            <pc:sldMk cId="0" sldId="258"/>
            <ac:spMk id="11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37840" cy="466434"/>
          </a:xfrm>
          <a:prstGeom prst="rect">
            <a:avLst/>
          </a:prstGeom>
          <a:noFill/>
          <a:ln>
            <a:noFill/>
          </a:ln>
        </p:spPr>
        <p:txBody>
          <a:bodyPr spcFirstLastPara="1" wrap="square" lIns="93137" tIns="46556" rIns="93137" bIns="46556"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1"/>
            <a:ext cx="3037840" cy="466434"/>
          </a:xfrm>
          <a:prstGeom prst="rect">
            <a:avLst/>
          </a:prstGeom>
          <a:noFill/>
          <a:ln>
            <a:noFill/>
          </a:ln>
        </p:spPr>
        <p:txBody>
          <a:bodyPr spcFirstLastPara="1" wrap="square" lIns="93137" tIns="46556" rIns="93137" bIns="46556"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37" tIns="46556" rIns="93137" bIns="46556"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37" tIns="46556" rIns="93137" bIns="46556"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37" tIns="46556" rIns="93137" bIns="46556" anchor="b" anchorCtr="0">
            <a:noAutofit/>
          </a:bodyPr>
          <a:lstStyle/>
          <a:p>
            <a:pPr algn="r">
              <a:buSzPts val="1300"/>
            </a:pPr>
            <a:fld id="{00000000-1234-1234-1234-123412341234}" type="slidenum">
              <a:rPr lang="en-US" sz="1300" smtClean="0">
                <a:solidFill>
                  <a:schemeClr val="dk1"/>
                </a:solidFill>
                <a:latin typeface="Calibri"/>
                <a:ea typeface="Calibri"/>
                <a:cs typeface="Calibri"/>
                <a:sym typeface="Calibri"/>
              </a:rPr>
              <a:pPr algn="r">
                <a:buSzPts val="1300"/>
              </a:pPr>
              <a:t>‹#›</a:t>
            </a:fld>
            <a:endParaRPr lang="en-US" sz="13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txBox="1">
            <a:spLocks noGrp="1"/>
          </p:cNvSpPr>
          <p:nvPr>
            <p:ph type="body" idx="1"/>
          </p:nvPr>
        </p:nvSpPr>
        <p:spPr>
          <a:xfrm>
            <a:off x="701040" y="4473892"/>
            <a:ext cx="5608320" cy="3660458"/>
          </a:xfrm>
          <a:prstGeom prst="rect">
            <a:avLst/>
          </a:prstGeom>
          <a:noFill/>
          <a:ln>
            <a:noFill/>
          </a:ln>
        </p:spPr>
        <p:txBody>
          <a:bodyPr spcFirstLastPara="1" wrap="square" lIns="93137" tIns="46556" rIns="93137" bIns="46556" anchor="t" anchorCtr="0">
            <a:noAutofit/>
          </a:bodyPr>
          <a:lstStyle/>
          <a:p>
            <a:pPr marL="0" indent="0"/>
            <a:r>
              <a:rPr lang="en-US"/>
              <a:t>*** PUBLISH TO WEB AND ADD LINK!</a:t>
            </a:r>
            <a:endParaRPr/>
          </a:p>
        </p:txBody>
      </p:sp>
      <p:sp>
        <p:nvSpPr>
          <p:cNvPr id="97" name="Google Shape;97;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0081f6cf8c_1_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g10081f6cf8c_1_9:notes"/>
          <p:cNvSpPr txBox="1">
            <a:spLocks noGrp="1"/>
          </p:cNvSpPr>
          <p:nvPr>
            <p:ph type="body" idx="1"/>
          </p:nvPr>
        </p:nvSpPr>
        <p:spPr>
          <a:xfrm>
            <a:off x="701040" y="4473892"/>
            <a:ext cx="5608263" cy="3660581"/>
          </a:xfrm>
          <a:prstGeom prst="rect">
            <a:avLst/>
          </a:prstGeom>
          <a:noFill/>
          <a:ln>
            <a:noFill/>
          </a:ln>
        </p:spPr>
        <p:txBody>
          <a:bodyPr spcFirstLastPara="1" wrap="square" lIns="93137" tIns="46556" rIns="93137" bIns="46556" anchor="t" anchorCtr="0">
            <a:noAutofit/>
          </a:bodyPr>
          <a:lstStyle/>
          <a:p>
            <a:pPr marL="0" indent="0"/>
            <a:r>
              <a:rPr lang="en-US"/>
              <a:t>Link- to google search </a:t>
            </a:r>
            <a:endParaRPr/>
          </a:p>
        </p:txBody>
      </p:sp>
      <p:sp>
        <p:nvSpPr>
          <p:cNvPr id="177" name="Google Shape;177;g10081f6cf8c_1_9:notes"/>
          <p:cNvSpPr txBox="1">
            <a:spLocks noGrp="1"/>
          </p:cNvSpPr>
          <p:nvPr>
            <p:ph type="sldNum" idx="12"/>
          </p:nvPr>
        </p:nvSpPr>
        <p:spPr>
          <a:xfrm>
            <a:off x="3970938" y="8829967"/>
            <a:ext cx="3037725" cy="466505"/>
          </a:xfrm>
          <a:prstGeom prst="rect">
            <a:avLst/>
          </a:prstGeom>
          <a:noFill/>
          <a:ln>
            <a:noFill/>
          </a:ln>
        </p:spPr>
        <p:txBody>
          <a:bodyPr spcFirstLastPara="1" wrap="square" lIns="93137" tIns="46556" rIns="93137" bIns="46556" anchor="b" anchorCtr="0">
            <a:noAutofit/>
          </a:bodyPr>
          <a:lstStyle/>
          <a:p>
            <a:pPr algn="r">
              <a:buSzPts val="1300"/>
            </a:pPr>
            <a:fld id="{00000000-1234-1234-1234-123412341234}" type="slidenum">
              <a:rPr lang="en-US"/>
              <a:pPr algn="r">
                <a:buSzPts val="1300"/>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020fd0937d_0_26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1020fd0937d_0_266:notes"/>
          <p:cNvSpPr txBox="1">
            <a:spLocks noGrp="1"/>
          </p:cNvSpPr>
          <p:nvPr>
            <p:ph type="body" idx="1"/>
          </p:nvPr>
        </p:nvSpPr>
        <p:spPr>
          <a:xfrm>
            <a:off x="701040" y="4473892"/>
            <a:ext cx="5608263" cy="3660581"/>
          </a:xfrm>
          <a:prstGeom prst="rect">
            <a:avLst/>
          </a:prstGeom>
          <a:noFill/>
          <a:ln>
            <a:noFill/>
          </a:ln>
        </p:spPr>
        <p:txBody>
          <a:bodyPr spcFirstLastPara="1" wrap="square" lIns="93137" tIns="46556" rIns="93137" bIns="46556" anchor="t" anchorCtr="0">
            <a:noAutofit/>
          </a:bodyPr>
          <a:lstStyle/>
          <a:p>
            <a:pPr marL="0" indent="0"/>
            <a:r>
              <a:rPr lang="en-US"/>
              <a:t>Download PDF is better than the HTML version- Much easier to go through the materials! </a:t>
            </a:r>
            <a:endParaRPr/>
          </a:p>
          <a:p>
            <a:pPr marL="0" indent="0"/>
            <a:r>
              <a:rPr lang="en-US"/>
              <a:t>Framework doesn’t have as much information. </a:t>
            </a:r>
            <a:endParaRPr/>
          </a:p>
        </p:txBody>
      </p:sp>
      <p:sp>
        <p:nvSpPr>
          <p:cNvPr id="184" name="Google Shape;184;g1020fd0937d_0_266:notes"/>
          <p:cNvSpPr txBox="1">
            <a:spLocks noGrp="1"/>
          </p:cNvSpPr>
          <p:nvPr>
            <p:ph type="sldNum" idx="12"/>
          </p:nvPr>
        </p:nvSpPr>
        <p:spPr>
          <a:xfrm>
            <a:off x="3970938" y="8829967"/>
            <a:ext cx="3037725" cy="466505"/>
          </a:xfrm>
          <a:prstGeom prst="rect">
            <a:avLst/>
          </a:prstGeom>
          <a:noFill/>
          <a:ln>
            <a:noFill/>
          </a:ln>
        </p:spPr>
        <p:txBody>
          <a:bodyPr spcFirstLastPara="1" wrap="square" lIns="93137" tIns="46556" rIns="93137" bIns="46556" anchor="b" anchorCtr="0">
            <a:noAutofit/>
          </a:bodyPr>
          <a:lstStyle/>
          <a:p>
            <a:pPr algn="r">
              <a:buSzPts val="1300"/>
            </a:pPr>
            <a:fld id="{00000000-1234-1234-1234-123412341234}" type="slidenum">
              <a:rPr lang="en-US"/>
              <a:pPr algn="r">
                <a:buSzPts val="1300"/>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0081f6cf8c_1_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10081f6cf8c_1_21:notes"/>
          <p:cNvSpPr txBox="1">
            <a:spLocks noGrp="1"/>
          </p:cNvSpPr>
          <p:nvPr>
            <p:ph type="body" idx="1"/>
          </p:nvPr>
        </p:nvSpPr>
        <p:spPr>
          <a:xfrm>
            <a:off x="701040" y="4473893"/>
            <a:ext cx="5608263" cy="3660581"/>
          </a:xfrm>
          <a:prstGeom prst="rect">
            <a:avLst/>
          </a:prstGeom>
          <a:noFill/>
          <a:ln>
            <a:noFill/>
          </a:ln>
        </p:spPr>
        <p:txBody>
          <a:bodyPr spcFirstLastPara="1" wrap="square" lIns="93137" tIns="46556" rIns="93137" bIns="46556" anchor="t" anchorCtr="0">
            <a:noAutofit/>
          </a:bodyPr>
          <a:lstStyle/>
          <a:p>
            <a:pPr marL="0" indent="0"/>
            <a:r>
              <a:rPr lang="en-US"/>
              <a:t>Change slide to be two columns- Draw attention to different content standards </a:t>
            </a:r>
            <a:endParaRPr/>
          </a:p>
          <a:p>
            <a:pPr marL="0" indent="0"/>
            <a:r>
              <a:rPr lang="en-US"/>
              <a:t>Elementary example content example- Subtest I</a:t>
            </a:r>
            <a:endParaRPr/>
          </a:p>
          <a:p>
            <a:pPr marL="0" indent="0"/>
            <a:r>
              <a:rPr lang="en-US"/>
              <a:t>Physical Education content example </a:t>
            </a:r>
            <a:endParaRPr/>
          </a:p>
        </p:txBody>
      </p:sp>
      <p:sp>
        <p:nvSpPr>
          <p:cNvPr id="211" name="Google Shape;211;g10081f6cf8c_1_21:notes"/>
          <p:cNvSpPr txBox="1">
            <a:spLocks noGrp="1"/>
          </p:cNvSpPr>
          <p:nvPr>
            <p:ph type="sldNum" idx="12"/>
          </p:nvPr>
        </p:nvSpPr>
        <p:spPr>
          <a:xfrm>
            <a:off x="3970938" y="8829967"/>
            <a:ext cx="3037725" cy="466214"/>
          </a:xfrm>
          <a:prstGeom prst="rect">
            <a:avLst/>
          </a:prstGeom>
          <a:noFill/>
          <a:ln>
            <a:noFill/>
          </a:ln>
        </p:spPr>
        <p:txBody>
          <a:bodyPr spcFirstLastPara="1" wrap="square" lIns="93137" tIns="46556" rIns="93137" bIns="46556" anchor="b" anchorCtr="0">
            <a:noAutofit/>
          </a:bodyPr>
          <a:lstStyle/>
          <a:p>
            <a:pPr algn="r">
              <a:buSzPts val="1400"/>
            </a:pPr>
            <a:fld id="{00000000-1234-1234-1234-123412341234}" type="slidenum">
              <a:rPr lang="en-US"/>
              <a:pPr algn="r">
                <a:buSzPts val="1400"/>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f34dd7e28a_0_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f34dd7e28a_0_12:notes"/>
          <p:cNvSpPr txBox="1">
            <a:spLocks noGrp="1"/>
          </p:cNvSpPr>
          <p:nvPr>
            <p:ph type="body" idx="1"/>
          </p:nvPr>
        </p:nvSpPr>
        <p:spPr>
          <a:xfrm>
            <a:off x="701040" y="4473892"/>
            <a:ext cx="5608263" cy="3660581"/>
          </a:xfrm>
          <a:prstGeom prst="rect">
            <a:avLst/>
          </a:prstGeom>
          <a:noFill/>
          <a:ln>
            <a:noFill/>
          </a:ln>
        </p:spPr>
        <p:txBody>
          <a:bodyPr spcFirstLastPara="1" wrap="square" lIns="93137" tIns="46556" rIns="93137" bIns="46556" anchor="t" anchorCtr="0">
            <a:noAutofit/>
          </a:bodyPr>
          <a:lstStyle/>
          <a:p>
            <a:pPr marL="0" indent="0"/>
            <a:r>
              <a:rPr lang="en-US"/>
              <a:t>Move </a:t>
            </a:r>
            <a:endParaRPr/>
          </a:p>
        </p:txBody>
      </p:sp>
      <p:sp>
        <p:nvSpPr>
          <p:cNvPr id="220" name="Google Shape;220;gf34dd7e28a_0_12:notes"/>
          <p:cNvSpPr txBox="1">
            <a:spLocks noGrp="1"/>
          </p:cNvSpPr>
          <p:nvPr>
            <p:ph type="sldNum" idx="12"/>
          </p:nvPr>
        </p:nvSpPr>
        <p:spPr>
          <a:xfrm>
            <a:off x="3970938" y="8829967"/>
            <a:ext cx="3037725" cy="466505"/>
          </a:xfrm>
          <a:prstGeom prst="rect">
            <a:avLst/>
          </a:prstGeom>
          <a:noFill/>
          <a:ln>
            <a:noFill/>
          </a:ln>
        </p:spPr>
        <p:txBody>
          <a:bodyPr spcFirstLastPara="1" wrap="square" lIns="93137" tIns="46556" rIns="93137" bIns="46556" anchor="b" anchorCtr="0">
            <a:noAutofit/>
          </a:bodyPr>
          <a:lstStyle/>
          <a:p>
            <a:pPr algn="r">
              <a:buSzPts val="1300"/>
            </a:pPr>
            <a:fld id="{00000000-1234-1234-1234-123412341234}" type="slidenum">
              <a:rPr lang="en-US"/>
              <a:pPr algn="r">
                <a:buSzPts val="1300"/>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f94c436475_1_51:notes"/>
          <p:cNvSpPr txBox="1">
            <a:spLocks noGrp="1"/>
          </p:cNvSpPr>
          <p:nvPr>
            <p:ph type="body" idx="1"/>
          </p:nvPr>
        </p:nvSpPr>
        <p:spPr>
          <a:xfrm>
            <a:off x="701040" y="4473892"/>
            <a:ext cx="5608263" cy="3660581"/>
          </a:xfrm>
          <a:prstGeom prst="rect">
            <a:avLst/>
          </a:prstGeom>
          <a:noFill/>
          <a:ln>
            <a:noFill/>
          </a:ln>
        </p:spPr>
        <p:txBody>
          <a:bodyPr spcFirstLastPara="1" wrap="square" lIns="93137" tIns="46556" rIns="93137" bIns="46556" anchor="t" anchorCtr="0">
            <a:noAutofit/>
          </a:bodyPr>
          <a:lstStyle/>
          <a:p>
            <a:pPr marL="0" indent="0"/>
            <a:endParaRPr/>
          </a:p>
        </p:txBody>
      </p:sp>
      <p:sp>
        <p:nvSpPr>
          <p:cNvPr id="226" name="Google Shape;226;gf94c436475_1_5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01fc5db561_0_2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101fc5db561_0_25:notes"/>
          <p:cNvSpPr txBox="1">
            <a:spLocks noGrp="1"/>
          </p:cNvSpPr>
          <p:nvPr>
            <p:ph type="body" idx="1"/>
          </p:nvPr>
        </p:nvSpPr>
        <p:spPr>
          <a:xfrm>
            <a:off x="701040" y="4473892"/>
            <a:ext cx="5608263" cy="3660581"/>
          </a:xfrm>
          <a:prstGeom prst="rect">
            <a:avLst/>
          </a:prstGeom>
          <a:noFill/>
          <a:ln>
            <a:noFill/>
          </a:ln>
        </p:spPr>
        <p:txBody>
          <a:bodyPr spcFirstLastPara="1" wrap="square" lIns="93137" tIns="46556" rIns="93137" bIns="46556" anchor="t" anchorCtr="0">
            <a:noAutofit/>
          </a:bodyPr>
          <a:lstStyle/>
          <a:p>
            <a:pPr marL="0" indent="0"/>
            <a:endParaRPr/>
          </a:p>
        </p:txBody>
      </p:sp>
      <p:sp>
        <p:nvSpPr>
          <p:cNvPr id="237" name="Google Shape;237;g101fc5db561_0_25:notes"/>
          <p:cNvSpPr txBox="1">
            <a:spLocks noGrp="1"/>
          </p:cNvSpPr>
          <p:nvPr>
            <p:ph type="sldNum" idx="12"/>
          </p:nvPr>
        </p:nvSpPr>
        <p:spPr>
          <a:xfrm>
            <a:off x="3970938" y="8829967"/>
            <a:ext cx="3037725" cy="466505"/>
          </a:xfrm>
          <a:prstGeom prst="rect">
            <a:avLst/>
          </a:prstGeom>
          <a:noFill/>
          <a:ln>
            <a:noFill/>
          </a:ln>
        </p:spPr>
        <p:txBody>
          <a:bodyPr spcFirstLastPara="1" wrap="square" lIns="93137" tIns="46556" rIns="93137" bIns="46556" anchor="b" anchorCtr="0">
            <a:noAutofit/>
          </a:bodyPr>
          <a:lstStyle/>
          <a:p>
            <a:pPr algn="r">
              <a:buSzPts val="1300"/>
            </a:pPr>
            <a:fld id="{00000000-1234-1234-1234-123412341234}" type="slidenum">
              <a:rPr lang="en-US"/>
              <a:pPr algn="r">
                <a:buSzPts val="1300"/>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0081f6cf8c_1_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10081f6cf8c_1_15:notes"/>
          <p:cNvSpPr txBox="1">
            <a:spLocks noGrp="1"/>
          </p:cNvSpPr>
          <p:nvPr>
            <p:ph type="body" idx="1"/>
          </p:nvPr>
        </p:nvSpPr>
        <p:spPr>
          <a:xfrm>
            <a:off x="701040" y="4473892"/>
            <a:ext cx="5608263" cy="3660581"/>
          </a:xfrm>
          <a:prstGeom prst="rect">
            <a:avLst/>
          </a:prstGeom>
          <a:noFill/>
          <a:ln>
            <a:noFill/>
          </a:ln>
        </p:spPr>
        <p:txBody>
          <a:bodyPr spcFirstLastPara="1" wrap="square" lIns="93137" tIns="46556" rIns="93137" bIns="46556" anchor="t" anchorCtr="0">
            <a:noAutofit/>
          </a:bodyPr>
          <a:lstStyle/>
          <a:p>
            <a:pPr marL="0" indent="0"/>
            <a:r>
              <a:rPr lang="en-US"/>
              <a:t>Cynthia </a:t>
            </a:r>
            <a:endParaRPr/>
          </a:p>
        </p:txBody>
      </p:sp>
      <p:sp>
        <p:nvSpPr>
          <p:cNvPr id="246" name="Google Shape;246;g10081f6cf8c_1_15:notes"/>
          <p:cNvSpPr txBox="1">
            <a:spLocks noGrp="1"/>
          </p:cNvSpPr>
          <p:nvPr>
            <p:ph type="sldNum" idx="12"/>
          </p:nvPr>
        </p:nvSpPr>
        <p:spPr>
          <a:xfrm>
            <a:off x="3970938" y="8829967"/>
            <a:ext cx="3037725" cy="466505"/>
          </a:xfrm>
          <a:prstGeom prst="rect">
            <a:avLst/>
          </a:prstGeom>
          <a:noFill/>
          <a:ln>
            <a:noFill/>
          </a:ln>
        </p:spPr>
        <p:txBody>
          <a:bodyPr spcFirstLastPara="1" wrap="square" lIns="93137" tIns="46556" rIns="93137" bIns="46556" anchor="b" anchorCtr="0">
            <a:noAutofit/>
          </a:bodyPr>
          <a:lstStyle/>
          <a:p>
            <a:pPr algn="r">
              <a:buSzPts val="1300"/>
            </a:pPr>
            <a:fld id="{00000000-1234-1234-1234-123412341234}" type="slidenum">
              <a:rPr lang="en-US"/>
              <a:pPr algn="r">
                <a:buSzPts val="1300"/>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0081f6cf8c_1_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10081f6cf8c_1_15:notes"/>
          <p:cNvSpPr txBox="1">
            <a:spLocks noGrp="1"/>
          </p:cNvSpPr>
          <p:nvPr>
            <p:ph type="body" idx="1"/>
          </p:nvPr>
        </p:nvSpPr>
        <p:spPr>
          <a:xfrm>
            <a:off x="701040" y="4473892"/>
            <a:ext cx="5608263" cy="3660581"/>
          </a:xfrm>
          <a:prstGeom prst="rect">
            <a:avLst/>
          </a:prstGeom>
          <a:noFill/>
          <a:ln>
            <a:noFill/>
          </a:ln>
        </p:spPr>
        <p:txBody>
          <a:bodyPr spcFirstLastPara="1" wrap="square" lIns="93137" tIns="46556" rIns="93137" bIns="46556" anchor="t" anchorCtr="0">
            <a:noAutofit/>
          </a:bodyPr>
          <a:lstStyle/>
          <a:p>
            <a:pPr marL="0" indent="0"/>
            <a:r>
              <a:rPr lang="en-US" dirty="0"/>
              <a:t>Cynthia </a:t>
            </a:r>
            <a:endParaRPr dirty="0"/>
          </a:p>
        </p:txBody>
      </p:sp>
      <p:sp>
        <p:nvSpPr>
          <p:cNvPr id="246" name="Google Shape;246;g10081f6cf8c_1_15:notes"/>
          <p:cNvSpPr txBox="1">
            <a:spLocks noGrp="1"/>
          </p:cNvSpPr>
          <p:nvPr>
            <p:ph type="sldNum" idx="12"/>
          </p:nvPr>
        </p:nvSpPr>
        <p:spPr>
          <a:xfrm>
            <a:off x="3970938" y="8829967"/>
            <a:ext cx="3037725" cy="466505"/>
          </a:xfrm>
          <a:prstGeom prst="rect">
            <a:avLst/>
          </a:prstGeom>
          <a:noFill/>
          <a:ln>
            <a:noFill/>
          </a:ln>
        </p:spPr>
        <p:txBody>
          <a:bodyPr spcFirstLastPara="1" wrap="square" lIns="93137" tIns="46556" rIns="93137" bIns="46556" anchor="b" anchorCtr="0">
            <a:noAutofit/>
          </a:bodyPr>
          <a:lstStyle/>
          <a:p>
            <a:pPr algn="r">
              <a:buSzPts val="1300"/>
            </a:pPr>
            <a:fld id="{00000000-1234-1234-1234-123412341234}" type="slidenum">
              <a:rPr lang="en-US"/>
              <a:pPr algn="r">
                <a:buSzPts val="1300"/>
              </a:pPr>
              <a:t>17</a:t>
            </a:fld>
            <a:endParaRPr/>
          </a:p>
        </p:txBody>
      </p:sp>
    </p:spTree>
    <p:extLst>
      <p:ext uri="{BB962C8B-B14F-4D97-AF65-F5344CB8AC3E}">
        <p14:creationId xmlns:p14="http://schemas.microsoft.com/office/powerpoint/2010/main" val="1196248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f94c436475_1_42:notes"/>
          <p:cNvSpPr txBox="1">
            <a:spLocks noGrp="1"/>
          </p:cNvSpPr>
          <p:nvPr>
            <p:ph type="body" idx="1"/>
          </p:nvPr>
        </p:nvSpPr>
        <p:spPr>
          <a:xfrm>
            <a:off x="701040" y="4473892"/>
            <a:ext cx="5608263" cy="3660581"/>
          </a:xfrm>
          <a:prstGeom prst="rect">
            <a:avLst/>
          </a:prstGeom>
          <a:noFill/>
          <a:ln>
            <a:noFill/>
          </a:ln>
        </p:spPr>
        <p:txBody>
          <a:bodyPr spcFirstLastPara="1" wrap="square" lIns="93137" tIns="46556" rIns="93137" bIns="46556" anchor="t" anchorCtr="0">
            <a:noAutofit/>
          </a:bodyPr>
          <a:lstStyle/>
          <a:p>
            <a:pPr marL="0" indent="0"/>
            <a:endParaRPr/>
          </a:p>
        </p:txBody>
      </p:sp>
      <p:sp>
        <p:nvSpPr>
          <p:cNvPr id="252" name="Google Shape;252;gf94c436475_1_4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01fc5db561_0_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101fc5db561_0_1:notes"/>
          <p:cNvSpPr txBox="1">
            <a:spLocks noGrp="1"/>
          </p:cNvSpPr>
          <p:nvPr>
            <p:ph type="body" idx="1"/>
          </p:nvPr>
        </p:nvSpPr>
        <p:spPr>
          <a:xfrm>
            <a:off x="701040" y="4473892"/>
            <a:ext cx="5608263" cy="3660581"/>
          </a:xfrm>
          <a:prstGeom prst="rect">
            <a:avLst/>
          </a:prstGeom>
          <a:noFill/>
          <a:ln>
            <a:noFill/>
          </a:ln>
        </p:spPr>
        <p:txBody>
          <a:bodyPr spcFirstLastPara="1" wrap="square" lIns="93137" tIns="46556" rIns="93137" bIns="46556" anchor="t" anchorCtr="0">
            <a:noAutofit/>
          </a:bodyPr>
          <a:lstStyle/>
          <a:p>
            <a:pPr marL="0" indent="0"/>
            <a:endParaRPr/>
          </a:p>
        </p:txBody>
      </p:sp>
      <p:sp>
        <p:nvSpPr>
          <p:cNvPr id="263" name="Google Shape;263;g101fc5db561_0_1:notes"/>
          <p:cNvSpPr txBox="1">
            <a:spLocks noGrp="1"/>
          </p:cNvSpPr>
          <p:nvPr>
            <p:ph type="sldNum" idx="12"/>
          </p:nvPr>
        </p:nvSpPr>
        <p:spPr>
          <a:xfrm>
            <a:off x="3970938" y="8829967"/>
            <a:ext cx="3037725" cy="466505"/>
          </a:xfrm>
          <a:prstGeom prst="rect">
            <a:avLst/>
          </a:prstGeom>
          <a:noFill/>
          <a:ln>
            <a:noFill/>
          </a:ln>
        </p:spPr>
        <p:txBody>
          <a:bodyPr spcFirstLastPara="1" wrap="square" lIns="93137" tIns="46556" rIns="93137" bIns="46556" anchor="b" anchorCtr="0">
            <a:noAutofit/>
          </a:bodyPr>
          <a:lstStyle/>
          <a:p>
            <a:pPr algn="r">
              <a:buSzPts val="1300"/>
            </a:pPr>
            <a:fld id="{00000000-1234-1234-1234-123412341234}" type="slidenum">
              <a:rPr lang="en-US"/>
              <a:pPr algn="r">
                <a:buSzPts val="1300"/>
              </a:p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98c7075a7a_1_4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g98c7075a7a_1_40:notes"/>
          <p:cNvSpPr txBox="1">
            <a:spLocks noGrp="1"/>
          </p:cNvSpPr>
          <p:nvPr>
            <p:ph type="body" idx="1"/>
          </p:nvPr>
        </p:nvSpPr>
        <p:spPr>
          <a:xfrm>
            <a:off x="701040" y="4473893"/>
            <a:ext cx="5608320" cy="3660610"/>
          </a:xfrm>
          <a:prstGeom prst="rect">
            <a:avLst/>
          </a:prstGeom>
          <a:noFill/>
          <a:ln>
            <a:noFill/>
          </a:ln>
        </p:spPr>
        <p:txBody>
          <a:bodyPr spcFirstLastPara="1" wrap="square" lIns="93137" tIns="46556" rIns="93137" bIns="46556" anchor="t" anchorCtr="0">
            <a:noAutofit/>
          </a:bodyPr>
          <a:lstStyle/>
          <a:p>
            <a:pPr marL="0" indent="0"/>
            <a:endParaRPr/>
          </a:p>
        </p:txBody>
      </p:sp>
      <p:sp>
        <p:nvSpPr>
          <p:cNvPr id="108" name="Google Shape;108;g98c7075a7a_1_40:notes"/>
          <p:cNvSpPr txBox="1">
            <a:spLocks noGrp="1"/>
          </p:cNvSpPr>
          <p:nvPr>
            <p:ph type="sldNum" idx="12"/>
          </p:nvPr>
        </p:nvSpPr>
        <p:spPr>
          <a:xfrm>
            <a:off x="3970938" y="8829967"/>
            <a:ext cx="3037840" cy="466345"/>
          </a:xfrm>
          <a:prstGeom prst="rect">
            <a:avLst/>
          </a:prstGeom>
          <a:noFill/>
          <a:ln>
            <a:noFill/>
          </a:ln>
        </p:spPr>
        <p:txBody>
          <a:bodyPr spcFirstLastPara="1" wrap="square" lIns="93137" tIns="46556" rIns="93137" bIns="46556" anchor="b" anchorCtr="0">
            <a:noAutofit/>
          </a:bodyPr>
          <a:lstStyle/>
          <a:p>
            <a:pPr algn="r">
              <a:buSzPts val="1400"/>
            </a:pPr>
            <a:fld id="{00000000-1234-1234-1234-123412341234}" type="slidenum">
              <a:rPr lang="en-US"/>
              <a:pPr algn="r">
                <a:buSzPts val="1400"/>
              </a:p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01fc5db561_0_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101fc5db561_0_15:notes"/>
          <p:cNvSpPr txBox="1">
            <a:spLocks noGrp="1"/>
          </p:cNvSpPr>
          <p:nvPr>
            <p:ph type="body" idx="1"/>
          </p:nvPr>
        </p:nvSpPr>
        <p:spPr>
          <a:xfrm>
            <a:off x="701040" y="4473892"/>
            <a:ext cx="5608263" cy="3660581"/>
          </a:xfrm>
          <a:prstGeom prst="rect">
            <a:avLst/>
          </a:prstGeom>
          <a:noFill/>
          <a:ln>
            <a:noFill/>
          </a:ln>
        </p:spPr>
        <p:txBody>
          <a:bodyPr spcFirstLastPara="1" wrap="square" lIns="93137" tIns="46556" rIns="93137" bIns="46556" anchor="t" anchorCtr="0">
            <a:noAutofit/>
          </a:bodyPr>
          <a:lstStyle/>
          <a:p>
            <a:pPr marL="0" indent="0"/>
            <a:endParaRPr/>
          </a:p>
        </p:txBody>
      </p:sp>
      <p:sp>
        <p:nvSpPr>
          <p:cNvPr id="270" name="Google Shape;270;g101fc5db561_0_15:notes"/>
          <p:cNvSpPr txBox="1">
            <a:spLocks noGrp="1"/>
          </p:cNvSpPr>
          <p:nvPr>
            <p:ph type="sldNum" idx="12"/>
          </p:nvPr>
        </p:nvSpPr>
        <p:spPr>
          <a:xfrm>
            <a:off x="3970938" y="8829967"/>
            <a:ext cx="3037725" cy="466505"/>
          </a:xfrm>
          <a:prstGeom prst="rect">
            <a:avLst/>
          </a:prstGeom>
          <a:noFill/>
          <a:ln>
            <a:noFill/>
          </a:ln>
        </p:spPr>
        <p:txBody>
          <a:bodyPr spcFirstLastPara="1" wrap="square" lIns="93137" tIns="46556" rIns="93137" bIns="46556" anchor="b" anchorCtr="0">
            <a:noAutofit/>
          </a:bodyPr>
          <a:lstStyle/>
          <a:p>
            <a:pPr algn="r">
              <a:buSzPts val="1300"/>
            </a:pPr>
            <a:fld id="{00000000-1234-1234-1234-123412341234}" type="slidenum">
              <a:rPr lang="en-US"/>
              <a:pPr algn="r">
                <a:buSzPts val="1300"/>
              </a:p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01fc5db561_0_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g101fc5db561_0_9:notes"/>
          <p:cNvSpPr txBox="1">
            <a:spLocks noGrp="1"/>
          </p:cNvSpPr>
          <p:nvPr>
            <p:ph type="body" idx="1"/>
          </p:nvPr>
        </p:nvSpPr>
        <p:spPr>
          <a:xfrm>
            <a:off x="701040" y="4473892"/>
            <a:ext cx="5608263" cy="3660581"/>
          </a:xfrm>
          <a:prstGeom prst="rect">
            <a:avLst/>
          </a:prstGeom>
          <a:noFill/>
          <a:ln>
            <a:noFill/>
          </a:ln>
        </p:spPr>
        <p:txBody>
          <a:bodyPr spcFirstLastPara="1" wrap="square" lIns="93137" tIns="46556" rIns="93137" bIns="46556" anchor="t" anchorCtr="0">
            <a:noAutofit/>
          </a:bodyPr>
          <a:lstStyle/>
          <a:p>
            <a:pPr marL="0" indent="0"/>
            <a:endParaRPr/>
          </a:p>
        </p:txBody>
      </p:sp>
      <p:sp>
        <p:nvSpPr>
          <p:cNvPr id="277" name="Google Shape;277;g101fc5db561_0_9:notes"/>
          <p:cNvSpPr txBox="1">
            <a:spLocks noGrp="1"/>
          </p:cNvSpPr>
          <p:nvPr>
            <p:ph type="sldNum" idx="12"/>
          </p:nvPr>
        </p:nvSpPr>
        <p:spPr>
          <a:xfrm>
            <a:off x="3970938" y="8829967"/>
            <a:ext cx="3037725" cy="466505"/>
          </a:xfrm>
          <a:prstGeom prst="rect">
            <a:avLst/>
          </a:prstGeom>
          <a:noFill/>
          <a:ln>
            <a:noFill/>
          </a:ln>
        </p:spPr>
        <p:txBody>
          <a:bodyPr spcFirstLastPara="1" wrap="square" lIns="93137" tIns="46556" rIns="93137" bIns="46556" anchor="b" anchorCtr="0">
            <a:noAutofit/>
          </a:bodyPr>
          <a:lstStyle/>
          <a:p>
            <a:pPr algn="r">
              <a:buSzPts val="1300"/>
            </a:pPr>
            <a:fld id="{00000000-1234-1234-1234-123412341234}" type="slidenum">
              <a:rPr lang="en-US"/>
              <a:pPr algn="r">
                <a:buSzPts val="1300"/>
              </a:p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0081f6cf8c_1_4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g10081f6cf8c_1_43:notes"/>
          <p:cNvSpPr txBox="1">
            <a:spLocks noGrp="1"/>
          </p:cNvSpPr>
          <p:nvPr>
            <p:ph type="body" idx="1"/>
          </p:nvPr>
        </p:nvSpPr>
        <p:spPr>
          <a:xfrm>
            <a:off x="701040" y="4473892"/>
            <a:ext cx="5608263" cy="3660581"/>
          </a:xfrm>
          <a:prstGeom prst="rect">
            <a:avLst/>
          </a:prstGeom>
          <a:noFill/>
          <a:ln>
            <a:noFill/>
          </a:ln>
        </p:spPr>
        <p:txBody>
          <a:bodyPr spcFirstLastPara="1" wrap="square" lIns="93137" tIns="46556" rIns="93137" bIns="46556" anchor="t" anchorCtr="0">
            <a:noAutofit/>
          </a:bodyPr>
          <a:lstStyle/>
          <a:p>
            <a:pPr marL="0" indent="0"/>
            <a:r>
              <a:rPr lang="en-US"/>
              <a:t>Is this still for the STIC? If so I think we should put that on the title like the slides before. </a:t>
            </a:r>
            <a:endParaRPr/>
          </a:p>
        </p:txBody>
      </p:sp>
      <p:sp>
        <p:nvSpPr>
          <p:cNvPr id="284" name="Google Shape;284;g10081f6cf8c_1_43:notes"/>
          <p:cNvSpPr txBox="1">
            <a:spLocks noGrp="1"/>
          </p:cNvSpPr>
          <p:nvPr>
            <p:ph type="sldNum" idx="12"/>
          </p:nvPr>
        </p:nvSpPr>
        <p:spPr>
          <a:xfrm>
            <a:off x="3970938" y="8829967"/>
            <a:ext cx="3037725" cy="466505"/>
          </a:xfrm>
          <a:prstGeom prst="rect">
            <a:avLst/>
          </a:prstGeom>
          <a:noFill/>
          <a:ln>
            <a:noFill/>
          </a:ln>
        </p:spPr>
        <p:txBody>
          <a:bodyPr spcFirstLastPara="1" wrap="square" lIns="93137" tIns="46556" rIns="93137" bIns="46556" anchor="b" anchorCtr="0">
            <a:noAutofit/>
          </a:bodyPr>
          <a:lstStyle/>
          <a:p>
            <a:pPr algn="r">
              <a:buSzPts val="1300"/>
            </a:pPr>
            <a:fld id="{00000000-1234-1234-1234-123412341234}" type="slidenum">
              <a:rPr lang="en-US"/>
              <a:pPr algn="r">
                <a:buSzPts val="1300"/>
              </a:p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f34dd7e28a_0_0:notes"/>
          <p:cNvSpPr txBox="1">
            <a:spLocks noGrp="1"/>
          </p:cNvSpPr>
          <p:nvPr>
            <p:ph type="body" idx="1"/>
          </p:nvPr>
        </p:nvSpPr>
        <p:spPr>
          <a:xfrm>
            <a:off x="701040" y="4473892"/>
            <a:ext cx="5608263" cy="3660581"/>
          </a:xfrm>
          <a:prstGeom prst="rect">
            <a:avLst/>
          </a:prstGeom>
          <a:noFill/>
          <a:ln>
            <a:noFill/>
          </a:ln>
        </p:spPr>
        <p:txBody>
          <a:bodyPr spcFirstLastPara="1" wrap="square" lIns="93137" tIns="46556" rIns="93137" bIns="46556" anchor="t" anchorCtr="0">
            <a:noAutofit/>
          </a:bodyPr>
          <a:lstStyle/>
          <a:p>
            <a:pPr marL="0" indent="0"/>
            <a:endParaRPr/>
          </a:p>
        </p:txBody>
      </p:sp>
      <p:sp>
        <p:nvSpPr>
          <p:cNvPr id="290" name="Google Shape;290;gf34dd7e28a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ed2e1cd2cd_0_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ged2e1cd2cd_0_7:notes"/>
          <p:cNvSpPr txBox="1">
            <a:spLocks noGrp="1"/>
          </p:cNvSpPr>
          <p:nvPr>
            <p:ph type="body" idx="1"/>
          </p:nvPr>
        </p:nvSpPr>
        <p:spPr>
          <a:xfrm>
            <a:off x="701040" y="4473892"/>
            <a:ext cx="5608263" cy="3660581"/>
          </a:xfrm>
          <a:prstGeom prst="rect">
            <a:avLst/>
          </a:prstGeom>
          <a:noFill/>
          <a:ln>
            <a:noFill/>
          </a:ln>
        </p:spPr>
        <p:txBody>
          <a:bodyPr spcFirstLastPara="1" wrap="square" lIns="93137" tIns="46556" rIns="93137" bIns="46556" anchor="t" anchorCtr="0">
            <a:noAutofit/>
          </a:bodyPr>
          <a:lstStyle/>
          <a:p>
            <a:pPr marL="0" indent="0"/>
            <a:r>
              <a:rPr lang="en-US"/>
              <a:t>Find graphic of states- NES vs Praxis states </a:t>
            </a:r>
            <a:endParaRPr/>
          </a:p>
        </p:txBody>
      </p:sp>
      <p:sp>
        <p:nvSpPr>
          <p:cNvPr id="301" name="Google Shape;301;ged2e1cd2cd_0_7:notes"/>
          <p:cNvSpPr txBox="1">
            <a:spLocks noGrp="1"/>
          </p:cNvSpPr>
          <p:nvPr>
            <p:ph type="sldNum" idx="12"/>
          </p:nvPr>
        </p:nvSpPr>
        <p:spPr>
          <a:xfrm>
            <a:off x="3970938" y="8829967"/>
            <a:ext cx="3037725" cy="466505"/>
          </a:xfrm>
          <a:prstGeom prst="rect">
            <a:avLst/>
          </a:prstGeom>
          <a:noFill/>
          <a:ln>
            <a:noFill/>
          </a:ln>
        </p:spPr>
        <p:txBody>
          <a:bodyPr spcFirstLastPara="1" wrap="square" lIns="93137" tIns="46556" rIns="93137" bIns="46556" anchor="b" anchorCtr="0">
            <a:noAutofit/>
          </a:bodyPr>
          <a:lstStyle/>
          <a:p>
            <a:pPr algn="r">
              <a:buSzPts val="1300"/>
            </a:pPr>
            <a:fld id="{00000000-1234-1234-1234-123412341234}" type="slidenum">
              <a:rPr lang="en-US"/>
              <a:pPr algn="r">
                <a:buSzPts val="1300"/>
              </a:p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026556529c_0_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1026556529c_0_3:notes"/>
          <p:cNvSpPr txBox="1">
            <a:spLocks noGrp="1"/>
          </p:cNvSpPr>
          <p:nvPr>
            <p:ph type="body" idx="1"/>
          </p:nvPr>
        </p:nvSpPr>
        <p:spPr>
          <a:xfrm>
            <a:off x="701040" y="4473892"/>
            <a:ext cx="5608263" cy="3660581"/>
          </a:xfrm>
          <a:prstGeom prst="rect">
            <a:avLst/>
          </a:prstGeom>
        </p:spPr>
        <p:txBody>
          <a:bodyPr spcFirstLastPara="1" wrap="square" lIns="93137" tIns="46556" rIns="93137" bIns="46556" anchor="t" anchorCtr="0">
            <a:noAutofit/>
          </a:bodyPr>
          <a:lstStyle/>
          <a:p>
            <a:pPr marL="0" indent="0"/>
            <a:r>
              <a:rPr lang="en-US"/>
              <a:t>These states will be the easiest to reciprocate to with NES exams. Many other states will accept the NES exam, but may have additional requirements that the candidate will need to fulfill. </a:t>
            </a:r>
            <a:endParaRPr/>
          </a:p>
        </p:txBody>
      </p:sp>
      <p:sp>
        <p:nvSpPr>
          <p:cNvPr id="308" name="Google Shape;308;g1026556529c_0_3:notes"/>
          <p:cNvSpPr txBox="1">
            <a:spLocks noGrp="1"/>
          </p:cNvSpPr>
          <p:nvPr>
            <p:ph type="sldNum" idx="12"/>
          </p:nvPr>
        </p:nvSpPr>
        <p:spPr>
          <a:xfrm>
            <a:off x="3970938" y="8829967"/>
            <a:ext cx="3037725" cy="466505"/>
          </a:xfrm>
          <a:prstGeom prst="rect">
            <a:avLst/>
          </a:prstGeom>
        </p:spPr>
        <p:txBody>
          <a:bodyPr spcFirstLastPara="1" wrap="square" lIns="93137" tIns="46556" rIns="93137" bIns="46556" anchor="b" anchorCtr="0">
            <a:noAutofit/>
          </a:bodyPr>
          <a:lstStyle/>
          <a:p>
            <a:pPr algn="r">
              <a:buSzPts val="1300"/>
            </a:pPr>
            <a:fld id="{00000000-1234-1234-1234-123412341234}" type="slidenum">
              <a:rPr lang="en-US"/>
              <a:pPr algn="r">
                <a:buSzPts val="1300"/>
              </a:p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021036e6da_1_30:notes"/>
          <p:cNvSpPr txBox="1">
            <a:spLocks noGrp="1"/>
          </p:cNvSpPr>
          <p:nvPr>
            <p:ph type="body" idx="1"/>
          </p:nvPr>
        </p:nvSpPr>
        <p:spPr>
          <a:xfrm>
            <a:off x="701040" y="4473892"/>
            <a:ext cx="5608263" cy="3660581"/>
          </a:xfrm>
          <a:prstGeom prst="rect">
            <a:avLst/>
          </a:prstGeom>
          <a:noFill/>
          <a:ln>
            <a:noFill/>
          </a:ln>
        </p:spPr>
        <p:txBody>
          <a:bodyPr spcFirstLastPara="1" wrap="square" lIns="93137" tIns="46556" rIns="93137" bIns="46556" anchor="t" anchorCtr="0">
            <a:noAutofit/>
          </a:bodyPr>
          <a:lstStyle/>
          <a:p>
            <a:pPr marL="0" indent="0"/>
            <a:endParaRPr/>
          </a:p>
        </p:txBody>
      </p:sp>
      <p:sp>
        <p:nvSpPr>
          <p:cNvPr id="316" name="Google Shape;316;g1021036e6da_1_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021036e6da_1_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g1021036e6da_1_17:notes"/>
          <p:cNvSpPr txBox="1">
            <a:spLocks noGrp="1"/>
          </p:cNvSpPr>
          <p:nvPr>
            <p:ph type="body" idx="1"/>
          </p:nvPr>
        </p:nvSpPr>
        <p:spPr>
          <a:xfrm>
            <a:off x="701040" y="4473892"/>
            <a:ext cx="5608263" cy="3660581"/>
          </a:xfrm>
          <a:prstGeom prst="rect">
            <a:avLst/>
          </a:prstGeom>
          <a:noFill/>
          <a:ln>
            <a:noFill/>
          </a:ln>
        </p:spPr>
        <p:txBody>
          <a:bodyPr spcFirstLastPara="1" wrap="square" lIns="93137" tIns="46556" rIns="93137" bIns="46556" anchor="t" anchorCtr="0">
            <a:noAutofit/>
          </a:bodyPr>
          <a:lstStyle/>
          <a:p>
            <a:pPr marL="0" indent="0"/>
            <a:r>
              <a:rPr lang="en-US"/>
              <a:t>Talk about anxiety presentation and COE/PEP Web page dedicated to test preparation </a:t>
            </a:r>
            <a:endParaRPr/>
          </a:p>
        </p:txBody>
      </p:sp>
      <p:sp>
        <p:nvSpPr>
          <p:cNvPr id="327" name="Google Shape;327;g1021036e6da_1_17:notes"/>
          <p:cNvSpPr txBox="1">
            <a:spLocks noGrp="1"/>
          </p:cNvSpPr>
          <p:nvPr>
            <p:ph type="sldNum" idx="12"/>
          </p:nvPr>
        </p:nvSpPr>
        <p:spPr>
          <a:xfrm>
            <a:off x="3970938" y="8829967"/>
            <a:ext cx="3037725" cy="466505"/>
          </a:xfrm>
          <a:prstGeom prst="rect">
            <a:avLst/>
          </a:prstGeom>
          <a:noFill/>
          <a:ln>
            <a:noFill/>
          </a:ln>
        </p:spPr>
        <p:txBody>
          <a:bodyPr spcFirstLastPara="1" wrap="square" lIns="93137" tIns="46556" rIns="93137" bIns="46556" anchor="b" anchorCtr="0">
            <a:noAutofit/>
          </a:bodyPr>
          <a:lstStyle/>
          <a:p>
            <a:pPr algn="r">
              <a:buSzPts val="1300"/>
            </a:pPr>
            <a:fld id="{00000000-1234-1234-1234-123412341234}" type="slidenum">
              <a:rPr lang="en-US"/>
              <a:pPr algn="r">
                <a:buSzPts val="1300"/>
              </a:p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021036e6da_1_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1021036e6da_1_23:notes"/>
          <p:cNvSpPr txBox="1">
            <a:spLocks noGrp="1"/>
          </p:cNvSpPr>
          <p:nvPr>
            <p:ph type="body" idx="1"/>
          </p:nvPr>
        </p:nvSpPr>
        <p:spPr>
          <a:xfrm>
            <a:off x="701040" y="4473892"/>
            <a:ext cx="5608263" cy="3660581"/>
          </a:xfrm>
          <a:prstGeom prst="rect">
            <a:avLst/>
          </a:prstGeom>
          <a:noFill/>
          <a:ln>
            <a:noFill/>
          </a:ln>
        </p:spPr>
        <p:txBody>
          <a:bodyPr spcFirstLastPara="1" wrap="square" lIns="93137" tIns="46556" rIns="93137" bIns="46556" anchor="t" anchorCtr="0">
            <a:noAutofit/>
          </a:bodyPr>
          <a:lstStyle/>
          <a:p>
            <a:pPr marL="0" indent="0"/>
            <a:endParaRPr/>
          </a:p>
        </p:txBody>
      </p:sp>
      <p:sp>
        <p:nvSpPr>
          <p:cNvPr id="334" name="Google Shape;334;g1021036e6da_1_23:notes"/>
          <p:cNvSpPr txBox="1">
            <a:spLocks noGrp="1"/>
          </p:cNvSpPr>
          <p:nvPr>
            <p:ph type="sldNum" idx="12"/>
          </p:nvPr>
        </p:nvSpPr>
        <p:spPr>
          <a:xfrm>
            <a:off x="3970938" y="8829967"/>
            <a:ext cx="3037725" cy="466505"/>
          </a:xfrm>
          <a:prstGeom prst="rect">
            <a:avLst/>
          </a:prstGeom>
          <a:noFill/>
          <a:ln>
            <a:noFill/>
          </a:ln>
        </p:spPr>
        <p:txBody>
          <a:bodyPr spcFirstLastPara="1" wrap="square" lIns="93137" tIns="46556" rIns="93137" bIns="46556" anchor="b" anchorCtr="0">
            <a:noAutofit/>
          </a:bodyPr>
          <a:lstStyle/>
          <a:p>
            <a:pPr algn="r">
              <a:buSzPts val="1300"/>
            </a:pPr>
            <a:fld id="{00000000-1234-1234-1234-123412341234}" type="slidenum">
              <a:rPr lang="en-US"/>
              <a:pPr algn="r">
                <a:buSzPts val="1300"/>
              </a:pPr>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021036e6da_1_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1021036e6da_1_11:notes"/>
          <p:cNvSpPr txBox="1">
            <a:spLocks noGrp="1"/>
          </p:cNvSpPr>
          <p:nvPr>
            <p:ph type="body" idx="1"/>
          </p:nvPr>
        </p:nvSpPr>
        <p:spPr>
          <a:xfrm>
            <a:off x="701040" y="4473892"/>
            <a:ext cx="5608263" cy="3660581"/>
          </a:xfrm>
          <a:prstGeom prst="rect">
            <a:avLst/>
          </a:prstGeom>
          <a:noFill/>
          <a:ln>
            <a:noFill/>
          </a:ln>
        </p:spPr>
        <p:txBody>
          <a:bodyPr spcFirstLastPara="1" wrap="square" lIns="93137" tIns="46556" rIns="93137" bIns="46556" anchor="t" anchorCtr="0">
            <a:noAutofit/>
          </a:bodyPr>
          <a:lstStyle/>
          <a:p>
            <a:pPr marL="0" indent="0"/>
            <a:endParaRPr/>
          </a:p>
        </p:txBody>
      </p:sp>
      <p:sp>
        <p:nvSpPr>
          <p:cNvPr id="115" name="Google Shape;115;g1021036e6da_1_11:notes"/>
          <p:cNvSpPr txBox="1">
            <a:spLocks noGrp="1"/>
          </p:cNvSpPr>
          <p:nvPr>
            <p:ph type="sldNum" idx="12"/>
          </p:nvPr>
        </p:nvSpPr>
        <p:spPr>
          <a:xfrm>
            <a:off x="3970938" y="8829967"/>
            <a:ext cx="3037725" cy="466505"/>
          </a:xfrm>
          <a:prstGeom prst="rect">
            <a:avLst/>
          </a:prstGeom>
          <a:noFill/>
          <a:ln>
            <a:noFill/>
          </a:ln>
        </p:spPr>
        <p:txBody>
          <a:bodyPr spcFirstLastPara="1" wrap="square" lIns="93137" tIns="46556" rIns="93137" bIns="46556" anchor="b" anchorCtr="0">
            <a:noAutofit/>
          </a:bodyPr>
          <a:lstStyle/>
          <a:p>
            <a:pPr algn="r">
              <a:buSzPts val="1300"/>
            </a:pPr>
            <a:fld id="{00000000-1234-1234-1234-123412341234}" type="slidenum">
              <a:rPr lang="en-US"/>
              <a:pPr algn="r">
                <a:buSzPts val="1300"/>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0081f6cf8c_1_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g10081f6cf8c_1_37:notes"/>
          <p:cNvSpPr txBox="1">
            <a:spLocks noGrp="1"/>
          </p:cNvSpPr>
          <p:nvPr>
            <p:ph type="body" idx="1"/>
          </p:nvPr>
        </p:nvSpPr>
        <p:spPr>
          <a:xfrm>
            <a:off x="701040" y="4473892"/>
            <a:ext cx="5608263" cy="3660581"/>
          </a:xfrm>
          <a:prstGeom prst="rect">
            <a:avLst/>
          </a:prstGeom>
          <a:noFill/>
          <a:ln>
            <a:noFill/>
          </a:ln>
        </p:spPr>
        <p:txBody>
          <a:bodyPr spcFirstLastPara="1" wrap="square" lIns="93137" tIns="46556" rIns="93137" bIns="46556" anchor="t" anchorCtr="0">
            <a:noAutofit/>
          </a:bodyPr>
          <a:lstStyle/>
          <a:p>
            <a:pPr marL="0" indent="0"/>
            <a:endParaRPr/>
          </a:p>
        </p:txBody>
      </p:sp>
      <p:sp>
        <p:nvSpPr>
          <p:cNvPr id="122" name="Google Shape;122;g10081f6cf8c_1_37:notes"/>
          <p:cNvSpPr txBox="1">
            <a:spLocks noGrp="1"/>
          </p:cNvSpPr>
          <p:nvPr>
            <p:ph type="sldNum" idx="12"/>
          </p:nvPr>
        </p:nvSpPr>
        <p:spPr>
          <a:xfrm>
            <a:off x="3970938" y="8829967"/>
            <a:ext cx="3037725" cy="466505"/>
          </a:xfrm>
          <a:prstGeom prst="rect">
            <a:avLst/>
          </a:prstGeom>
          <a:noFill/>
          <a:ln>
            <a:noFill/>
          </a:ln>
        </p:spPr>
        <p:txBody>
          <a:bodyPr spcFirstLastPara="1" wrap="square" lIns="93137" tIns="46556" rIns="93137" bIns="46556" anchor="b" anchorCtr="0">
            <a:noAutofit/>
          </a:bodyPr>
          <a:lstStyle/>
          <a:p>
            <a:pPr algn="r">
              <a:buSzPts val="1300"/>
            </a:pPr>
            <a:fld id="{00000000-1234-1234-1234-123412341234}" type="slidenum">
              <a:rPr lang="en-US"/>
              <a:pPr algn="r">
                <a:buSzPts val="1300"/>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0081f6cf8c_1_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10081f6cf8c_1_31:notes"/>
          <p:cNvSpPr txBox="1">
            <a:spLocks noGrp="1"/>
          </p:cNvSpPr>
          <p:nvPr>
            <p:ph type="body" idx="1"/>
          </p:nvPr>
        </p:nvSpPr>
        <p:spPr>
          <a:xfrm>
            <a:off x="701040" y="4473892"/>
            <a:ext cx="5608263" cy="3660581"/>
          </a:xfrm>
          <a:prstGeom prst="rect">
            <a:avLst/>
          </a:prstGeom>
          <a:noFill/>
          <a:ln>
            <a:noFill/>
          </a:ln>
        </p:spPr>
        <p:txBody>
          <a:bodyPr spcFirstLastPara="1" wrap="square" lIns="93137" tIns="46556" rIns="93137" bIns="46556" anchor="t" anchorCtr="0">
            <a:noAutofit/>
          </a:bodyPr>
          <a:lstStyle/>
          <a:p>
            <a:pPr marL="0" indent="0"/>
            <a:endParaRPr/>
          </a:p>
        </p:txBody>
      </p:sp>
      <p:sp>
        <p:nvSpPr>
          <p:cNvPr id="129" name="Google Shape;129;g10081f6cf8c_1_31:notes"/>
          <p:cNvSpPr txBox="1">
            <a:spLocks noGrp="1"/>
          </p:cNvSpPr>
          <p:nvPr>
            <p:ph type="sldNum" idx="12"/>
          </p:nvPr>
        </p:nvSpPr>
        <p:spPr>
          <a:xfrm>
            <a:off x="3970938" y="8829967"/>
            <a:ext cx="3037725" cy="466505"/>
          </a:xfrm>
          <a:prstGeom prst="rect">
            <a:avLst/>
          </a:prstGeom>
          <a:noFill/>
          <a:ln>
            <a:noFill/>
          </a:ln>
        </p:spPr>
        <p:txBody>
          <a:bodyPr spcFirstLastPara="1" wrap="square" lIns="93137" tIns="46556" rIns="93137" bIns="46556" anchor="b" anchorCtr="0">
            <a:noAutofit/>
          </a:bodyPr>
          <a:lstStyle/>
          <a:p>
            <a:pPr algn="r">
              <a:buSzPts val="1300"/>
            </a:pPr>
            <a:fld id="{00000000-1234-1234-1234-123412341234}" type="slidenum">
              <a:rPr lang="en-US"/>
              <a:pPr algn="r">
                <a:buSzPts val="1300"/>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01fc5db561_0_32:notes"/>
          <p:cNvSpPr txBox="1">
            <a:spLocks noGrp="1"/>
          </p:cNvSpPr>
          <p:nvPr>
            <p:ph type="body" idx="1"/>
          </p:nvPr>
        </p:nvSpPr>
        <p:spPr>
          <a:xfrm>
            <a:off x="701040" y="4473892"/>
            <a:ext cx="5608263" cy="3660581"/>
          </a:xfrm>
          <a:prstGeom prst="rect">
            <a:avLst/>
          </a:prstGeom>
          <a:noFill/>
          <a:ln>
            <a:noFill/>
          </a:ln>
        </p:spPr>
        <p:txBody>
          <a:bodyPr spcFirstLastPara="1" wrap="square" lIns="93137" tIns="46556" rIns="93137" bIns="46556" anchor="t" anchorCtr="0">
            <a:noAutofit/>
          </a:bodyPr>
          <a:lstStyle/>
          <a:p>
            <a:pPr marL="0" indent="0"/>
            <a:endParaRPr/>
          </a:p>
        </p:txBody>
      </p:sp>
      <p:sp>
        <p:nvSpPr>
          <p:cNvPr id="135" name="Google Shape;135;g101fc5db561_0_3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01fc5db561_0_4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101fc5db561_0_44:notes"/>
          <p:cNvSpPr txBox="1">
            <a:spLocks noGrp="1"/>
          </p:cNvSpPr>
          <p:nvPr>
            <p:ph type="body" idx="1"/>
          </p:nvPr>
        </p:nvSpPr>
        <p:spPr>
          <a:xfrm>
            <a:off x="701040" y="4473893"/>
            <a:ext cx="5608263" cy="3660581"/>
          </a:xfrm>
          <a:prstGeom prst="rect">
            <a:avLst/>
          </a:prstGeom>
          <a:noFill/>
          <a:ln>
            <a:noFill/>
          </a:ln>
        </p:spPr>
        <p:txBody>
          <a:bodyPr spcFirstLastPara="1" wrap="square" lIns="93137" tIns="46556" rIns="93137" bIns="46556" anchor="t" anchorCtr="0">
            <a:noAutofit/>
          </a:bodyPr>
          <a:lstStyle/>
          <a:p>
            <a:pPr marL="0" indent="0"/>
            <a:endParaRPr/>
          </a:p>
        </p:txBody>
      </p:sp>
      <p:sp>
        <p:nvSpPr>
          <p:cNvPr id="147" name="Google Shape;147;g101fc5db561_0_44:notes"/>
          <p:cNvSpPr txBox="1">
            <a:spLocks noGrp="1"/>
          </p:cNvSpPr>
          <p:nvPr>
            <p:ph type="sldNum" idx="12"/>
          </p:nvPr>
        </p:nvSpPr>
        <p:spPr>
          <a:xfrm>
            <a:off x="3970938" y="8829967"/>
            <a:ext cx="3037725" cy="466214"/>
          </a:xfrm>
          <a:prstGeom prst="rect">
            <a:avLst/>
          </a:prstGeom>
          <a:noFill/>
          <a:ln>
            <a:noFill/>
          </a:ln>
        </p:spPr>
        <p:txBody>
          <a:bodyPr spcFirstLastPara="1" wrap="square" lIns="93137" tIns="46556" rIns="93137" bIns="46556" anchor="b" anchorCtr="0">
            <a:noAutofit/>
          </a:bodyPr>
          <a:lstStyle/>
          <a:p>
            <a:pPr algn="r">
              <a:buSzPts val="1400"/>
            </a:pPr>
            <a:fld id="{00000000-1234-1234-1234-123412341234}" type="slidenum">
              <a:rPr lang="en-US"/>
              <a:pPr algn="r">
                <a:buSzPts val="1400"/>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0081f6cf8c_1_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10081f6cf8c_1_3:notes"/>
          <p:cNvSpPr txBox="1">
            <a:spLocks noGrp="1"/>
          </p:cNvSpPr>
          <p:nvPr>
            <p:ph type="body" idx="1"/>
          </p:nvPr>
        </p:nvSpPr>
        <p:spPr>
          <a:xfrm>
            <a:off x="701040" y="4473893"/>
            <a:ext cx="5608263" cy="3660581"/>
          </a:xfrm>
          <a:prstGeom prst="rect">
            <a:avLst/>
          </a:prstGeom>
          <a:noFill/>
          <a:ln>
            <a:noFill/>
          </a:ln>
        </p:spPr>
        <p:txBody>
          <a:bodyPr spcFirstLastPara="1" wrap="square" lIns="93137" tIns="46556" rIns="93137" bIns="46556" anchor="t" anchorCtr="0">
            <a:noAutofit/>
          </a:bodyPr>
          <a:lstStyle/>
          <a:p>
            <a:pPr marL="0" indent="0"/>
            <a:endParaRPr/>
          </a:p>
        </p:txBody>
      </p:sp>
      <p:sp>
        <p:nvSpPr>
          <p:cNvPr id="155" name="Google Shape;155;g10081f6cf8c_1_3:notes"/>
          <p:cNvSpPr txBox="1">
            <a:spLocks noGrp="1"/>
          </p:cNvSpPr>
          <p:nvPr>
            <p:ph type="sldNum" idx="12"/>
          </p:nvPr>
        </p:nvSpPr>
        <p:spPr>
          <a:xfrm>
            <a:off x="3970938" y="8829967"/>
            <a:ext cx="3037725" cy="466214"/>
          </a:xfrm>
          <a:prstGeom prst="rect">
            <a:avLst/>
          </a:prstGeom>
          <a:noFill/>
          <a:ln>
            <a:noFill/>
          </a:ln>
        </p:spPr>
        <p:txBody>
          <a:bodyPr spcFirstLastPara="1" wrap="square" lIns="93137" tIns="46556" rIns="93137" bIns="46556" anchor="b" anchorCtr="0">
            <a:noAutofit/>
          </a:bodyPr>
          <a:lstStyle/>
          <a:p>
            <a:pPr algn="r">
              <a:buSzPts val="1400"/>
            </a:pPr>
            <a:fld id="{00000000-1234-1234-1234-123412341234}" type="slidenum">
              <a:rPr lang="en-US"/>
              <a:pPr algn="r">
                <a:buSzPts val="1400"/>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f61e09df17_0_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f61e09df17_0_5:notes"/>
          <p:cNvSpPr txBox="1">
            <a:spLocks noGrp="1"/>
          </p:cNvSpPr>
          <p:nvPr>
            <p:ph type="body" idx="1"/>
          </p:nvPr>
        </p:nvSpPr>
        <p:spPr>
          <a:xfrm>
            <a:off x="701040" y="4473892"/>
            <a:ext cx="5608263" cy="3660581"/>
          </a:xfrm>
          <a:prstGeom prst="rect">
            <a:avLst/>
          </a:prstGeom>
          <a:noFill/>
          <a:ln>
            <a:noFill/>
          </a:ln>
        </p:spPr>
        <p:txBody>
          <a:bodyPr spcFirstLastPara="1" wrap="square" lIns="93137" tIns="46556" rIns="93137" bIns="46556" anchor="t" anchorCtr="0">
            <a:noAutofit/>
          </a:bodyPr>
          <a:lstStyle/>
          <a:p>
            <a:pPr marL="0" indent="0"/>
            <a:r>
              <a:rPr lang="en-US"/>
              <a:t>Download PDF is better than the HTML version- Much easier to go through the materials! </a:t>
            </a:r>
            <a:endParaRPr/>
          </a:p>
          <a:p>
            <a:pPr marL="0" indent="0"/>
            <a:r>
              <a:rPr lang="en-US"/>
              <a:t>Framework doesn’t have as much information. </a:t>
            </a:r>
            <a:endParaRPr/>
          </a:p>
        </p:txBody>
      </p:sp>
      <p:sp>
        <p:nvSpPr>
          <p:cNvPr id="166" name="Google Shape;166;gf61e09df17_0_5:notes"/>
          <p:cNvSpPr txBox="1">
            <a:spLocks noGrp="1"/>
          </p:cNvSpPr>
          <p:nvPr>
            <p:ph type="sldNum" idx="12"/>
          </p:nvPr>
        </p:nvSpPr>
        <p:spPr>
          <a:xfrm>
            <a:off x="3970938" y="8829967"/>
            <a:ext cx="3037725" cy="466505"/>
          </a:xfrm>
          <a:prstGeom prst="rect">
            <a:avLst/>
          </a:prstGeom>
          <a:noFill/>
          <a:ln>
            <a:noFill/>
          </a:ln>
        </p:spPr>
        <p:txBody>
          <a:bodyPr spcFirstLastPara="1" wrap="square" lIns="93137" tIns="46556" rIns="93137" bIns="46556" anchor="b" anchorCtr="0">
            <a:noAutofit/>
          </a:bodyPr>
          <a:lstStyle/>
          <a:p>
            <a:pPr algn="r">
              <a:buSzPts val="1300"/>
            </a:pPr>
            <a:fld id="{00000000-1234-1234-1234-123412341234}" type="slidenum">
              <a:rPr lang="en-US"/>
              <a:pPr algn="r">
                <a:buSzPts val="1300"/>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3366"/>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003366"/>
              </a:buClr>
              <a:buSzPts val="2400"/>
              <a:buNone/>
              <a:defRPr sz="2400"/>
            </a:lvl1pPr>
            <a:lvl2pPr lvl="1" algn="ctr">
              <a:lnSpc>
                <a:spcPct val="90000"/>
              </a:lnSpc>
              <a:spcBef>
                <a:spcPts val="500"/>
              </a:spcBef>
              <a:spcAft>
                <a:spcPts val="0"/>
              </a:spcAft>
              <a:buClr>
                <a:srgbClr val="003366"/>
              </a:buClr>
              <a:buSzPts val="2000"/>
              <a:buNone/>
              <a:defRPr sz="2000"/>
            </a:lvl2pPr>
            <a:lvl3pPr lvl="2" algn="ctr">
              <a:lnSpc>
                <a:spcPct val="90000"/>
              </a:lnSpc>
              <a:spcBef>
                <a:spcPts val="500"/>
              </a:spcBef>
              <a:spcAft>
                <a:spcPts val="0"/>
              </a:spcAft>
              <a:buClr>
                <a:srgbClr val="003366"/>
              </a:buClr>
              <a:buSzPts val="1800"/>
              <a:buNone/>
              <a:defRPr sz="1800"/>
            </a:lvl3pPr>
            <a:lvl4pPr lvl="3" algn="ctr">
              <a:lnSpc>
                <a:spcPct val="90000"/>
              </a:lnSpc>
              <a:spcBef>
                <a:spcPts val="500"/>
              </a:spcBef>
              <a:spcAft>
                <a:spcPts val="0"/>
              </a:spcAft>
              <a:buClr>
                <a:srgbClr val="003366"/>
              </a:buClr>
              <a:buSzPts val="1600"/>
              <a:buNone/>
              <a:defRPr sz="1600"/>
            </a:lvl4pPr>
            <a:lvl5pPr lvl="4" algn="ctr">
              <a:lnSpc>
                <a:spcPct val="90000"/>
              </a:lnSpc>
              <a:spcBef>
                <a:spcPts val="500"/>
              </a:spcBef>
              <a:spcAft>
                <a:spcPts val="0"/>
              </a:spcAft>
              <a:buClr>
                <a:srgbClr val="00336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36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3366"/>
              </a:buClr>
              <a:buSzPts val="1800"/>
              <a:buChar char="•"/>
              <a:defRPr/>
            </a:lvl1pPr>
            <a:lvl2pPr marL="914400" lvl="1" indent="-342900" algn="l">
              <a:lnSpc>
                <a:spcPct val="90000"/>
              </a:lnSpc>
              <a:spcBef>
                <a:spcPts val="500"/>
              </a:spcBef>
              <a:spcAft>
                <a:spcPts val="0"/>
              </a:spcAft>
              <a:buClr>
                <a:srgbClr val="003366"/>
              </a:buClr>
              <a:buSzPts val="1800"/>
              <a:buChar char="•"/>
              <a:defRPr/>
            </a:lvl2pPr>
            <a:lvl3pPr marL="1371600" lvl="2" indent="-342900" algn="l">
              <a:lnSpc>
                <a:spcPct val="90000"/>
              </a:lnSpc>
              <a:spcBef>
                <a:spcPts val="500"/>
              </a:spcBef>
              <a:spcAft>
                <a:spcPts val="0"/>
              </a:spcAft>
              <a:buClr>
                <a:srgbClr val="003366"/>
              </a:buClr>
              <a:buSzPts val="1800"/>
              <a:buChar char="•"/>
              <a:defRPr/>
            </a:lvl3pPr>
            <a:lvl4pPr marL="1828800" lvl="3" indent="-342900" algn="l">
              <a:lnSpc>
                <a:spcPct val="90000"/>
              </a:lnSpc>
              <a:spcBef>
                <a:spcPts val="500"/>
              </a:spcBef>
              <a:spcAft>
                <a:spcPts val="0"/>
              </a:spcAft>
              <a:buClr>
                <a:srgbClr val="003366"/>
              </a:buClr>
              <a:buSzPts val="1800"/>
              <a:buChar char="•"/>
              <a:defRPr/>
            </a:lvl4pPr>
            <a:lvl5pPr marL="2286000" lvl="4" indent="-342900" algn="l">
              <a:lnSpc>
                <a:spcPct val="90000"/>
              </a:lnSpc>
              <a:spcBef>
                <a:spcPts val="500"/>
              </a:spcBef>
              <a:spcAft>
                <a:spcPts val="0"/>
              </a:spcAft>
              <a:buClr>
                <a:srgbClr val="0033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36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3366"/>
              </a:buClr>
              <a:buSzPts val="1800"/>
              <a:buChar char="•"/>
              <a:defRPr/>
            </a:lvl1pPr>
            <a:lvl2pPr marL="914400" lvl="1" indent="-342900" algn="l">
              <a:lnSpc>
                <a:spcPct val="90000"/>
              </a:lnSpc>
              <a:spcBef>
                <a:spcPts val="500"/>
              </a:spcBef>
              <a:spcAft>
                <a:spcPts val="0"/>
              </a:spcAft>
              <a:buClr>
                <a:srgbClr val="003366"/>
              </a:buClr>
              <a:buSzPts val="1800"/>
              <a:buChar char="•"/>
              <a:defRPr/>
            </a:lvl2pPr>
            <a:lvl3pPr marL="1371600" lvl="2" indent="-342900" algn="l">
              <a:lnSpc>
                <a:spcPct val="90000"/>
              </a:lnSpc>
              <a:spcBef>
                <a:spcPts val="500"/>
              </a:spcBef>
              <a:spcAft>
                <a:spcPts val="0"/>
              </a:spcAft>
              <a:buClr>
                <a:srgbClr val="003366"/>
              </a:buClr>
              <a:buSzPts val="1800"/>
              <a:buChar char="•"/>
              <a:defRPr/>
            </a:lvl3pPr>
            <a:lvl4pPr marL="1828800" lvl="3" indent="-342900" algn="l">
              <a:lnSpc>
                <a:spcPct val="90000"/>
              </a:lnSpc>
              <a:spcBef>
                <a:spcPts val="500"/>
              </a:spcBef>
              <a:spcAft>
                <a:spcPts val="0"/>
              </a:spcAft>
              <a:buClr>
                <a:srgbClr val="003366"/>
              </a:buClr>
              <a:buSzPts val="1800"/>
              <a:buChar char="•"/>
              <a:defRPr/>
            </a:lvl4pPr>
            <a:lvl5pPr marL="2286000" lvl="4" indent="-342900" algn="l">
              <a:lnSpc>
                <a:spcPct val="90000"/>
              </a:lnSpc>
              <a:spcBef>
                <a:spcPts val="500"/>
              </a:spcBef>
              <a:spcAft>
                <a:spcPts val="0"/>
              </a:spcAft>
              <a:buClr>
                <a:srgbClr val="0033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83"/>
        <p:cNvGrpSpPr/>
        <p:nvPr/>
      </p:nvGrpSpPr>
      <p:grpSpPr>
        <a:xfrm>
          <a:off x="0" y="0"/>
          <a:ext cx="0" cy="0"/>
          <a:chOff x="0" y="0"/>
          <a:chExt cx="0" cy="0"/>
        </a:xfrm>
      </p:grpSpPr>
      <p:sp>
        <p:nvSpPr>
          <p:cNvPr id="84" name="Google Shape;84;ga3fb29c1a5_0_126"/>
          <p:cNvSpPr/>
          <p:nvPr/>
        </p:nvSpPr>
        <p:spPr>
          <a:xfrm>
            <a:off x="0" y="1151819"/>
            <a:ext cx="12192000" cy="4002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p:txBody>
      </p:sp>
      <p:sp>
        <p:nvSpPr>
          <p:cNvPr id="85" name="Google Shape;85;ga3fb29c1a5_0_126"/>
          <p:cNvSpPr txBox="1">
            <a:spLocks noGrp="1"/>
          </p:cNvSpPr>
          <p:nvPr>
            <p:ph type="title"/>
          </p:nvPr>
        </p:nvSpPr>
        <p:spPr>
          <a:xfrm>
            <a:off x="609600" y="147287"/>
            <a:ext cx="11074500" cy="9906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5000"/>
              <a:buNone/>
              <a:defRPr sz="2800" cap="small">
                <a:solidFill>
                  <a:schemeClr val="lt1"/>
                </a:solidFill>
                <a:latin typeface="Arial"/>
                <a:ea typeface="Arial"/>
                <a:cs typeface="Arial"/>
                <a:sym typeface="Aria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6" name="Google Shape;86;ga3fb29c1a5_0_126"/>
          <p:cNvSpPr txBox="1">
            <a:spLocks noGrp="1"/>
          </p:cNvSpPr>
          <p:nvPr>
            <p:ph type="body" idx="1"/>
          </p:nvPr>
        </p:nvSpPr>
        <p:spPr>
          <a:xfrm>
            <a:off x="609600" y="1358555"/>
            <a:ext cx="11074500" cy="5001000"/>
          </a:xfrm>
          <a:prstGeom prst="rect">
            <a:avLst/>
          </a:prstGeom>
          <a:noFill/>
          <a:ln>
            <a:noFill/>
          </a:ln>
        </p:spPr>
        <p:txBody>
          <a:bodyPr spcFirstLastPara="1" wrap="square" lIns="91425" tIns="45700" rIns="91425" bIns="45700" anchor="t" anchorCtr="0">
            <a:noAutofit/>
          </a:bodyPr>
          <a:lstStyle>
            <a:lvl1pPr marL="457200" lvl="0" indent="-361950" algn="l">
              <a:lnSpc>
                <a:spcPct val="90000"/>
              </a:lnSpc>
              <a:spcBef>
                <a:spcPts val="420"/>
              </a:spcBef>
              <a:spcAft>
                <a:spcPts val="0"/>
              </a:spcAft>
              <a:buClr>
                <a:srgbClr val="003264"/>
              </a:buClr>
              <a:buSzPts val="2100"/>
              <a:buFont typeface="Arial"/>
              <a:buChar char="•"/>
              <a:defRPr>
                <a:solidFill>
                  <a:srgbClr val="1B203D"/>
                </a:solidFill>
              </a:defRPr>
            </a:lvl1pPr>
            <a:lvl2pPr marL="914400" lvl="1" indent="-342900" algn="l">
              <a:lnSpc>
                <a:spcPct val="90000"/>
              </a:lnSpc>
              <a:spcBef>
                <a:spcPts val="360"/>
              </a:spcBef>
              <a:spcAft>
                <a:spcPts val="0"/>
              </a:spcAft>
              <a:buClr>
                <a:srgbClr val="0070C0"/>
              </a:buClr>
              <a:buSzPts val="1800"/>
              <a:buFont typeface="Arial"/>
              <a:buChar char="•"/>
              <a:defRPr>
                <a:solidFill>
                  <a:srgbClr val="0070C0"/>
                </a:solidFill>
              </a:defRPr>
            </a:lvl2pPr>
            <a:lvl3pPr marL="1371600" lvl="2" indent="-342900" algn="l">
              <a:lnSpc>
                <a:spcPct val="90000"/>
              </a:lnSpc>
              <a:spcBef>
                <a:spcPts val="360"/>
              </a:spcBef>
              <a:spcAft>
                <a:spcPts val="0"/>
              </a:spcAft>
              <a:buClr>
                <a:srgbClr val="0070C0"/>
              </a:buClr>
              <a:buSzPts val="1800"/>
              <a:buFont typeface="Arial"/>
              <a:buChar char="•"/>
              <a:defRPr>
                <a:solidFill>
                  <a:srgbClr val="0070C0"/>
                </a:solidFill>
              </a:defRPr>
            </a:lvl3pPr>
            <a:lvl4pPr marL="1828800" lvl="3" indent="-330200" algn="l">
              <a:lnSpc>
                <a:spcPct val="90000"/>
              </a:lnSpc>
              <a:spcBef>
                <a:spcPts val="320"/>
              </a:spcBef>
              <a:spcAft>
                <a:spcPts val="0"/>
              </a:spcAft>
              <a:buClr>
                <a:srgbClr val="0070C0"/>
              </a:buClr>
              <a:buSzPts val="1600"/>
              <a:buFont typeface="Arial"/>
              <a:buChar char="•"/>
              <a:defRPr>
                <a:solidFill>
                  <a:srgbClr val="0070C0"/>
                </a:solidFill>
              </a:defRPr>
            </a:lvl4pPr>
            <a:lvl5pPr marL="2286000" lvl="4" indent="-317500" algn="l">
              <a:lnSpc>
                <a:spcPct val="90000"/>
              </a:lnSpc>
              <a:spcBef>
                <a:spcPts val="280"/>
              </a:spcBef>
              <a:spcAft>
                <a:spcPts val="0"/>
              </a:spcAft>
              <a:buClr>
                <a:srgbClr val="0070C0"/>
              </a:buClr>
              <a:buSzPts val="1400"/>
              <a:buFont typeface="Arial"/>
              <a:buChar char="•"/>
              <a:defRPr>
                <a:solidFill>
                  <a:srgbClr val="0070C0"/>
                </a:solidFill>
              </a:defRPr>
            </a:lvl5pPr>
            <a:lvl6pPr marL="2743200" lvl="5" indent="-342900" algn="l">
              <a:lnSpc>
                <a:spcPct val="90000"/>
              </a:lnSpc>
              <a:spcBef>
                <a:spcPts val="360"/>
              </a:spcBef>
              <a:spcAft>
                <a:spcPts val="0"/>
              </a:spcAft>
              <a:buClr>
                <a:srgbClr val="003D7C"/>
              </a:buClr>
              <a:buSzPts val="1800"/>
              <a:buChar char="•"/>
              <a:defRPr/>
            </a:lvl6pPr>
            <a:lvl7pPr marL="3200400" lvl="6" indent="-342900" algn="l">
              <a:lnSpc>
                <a:spcPct val="90000"/>
              </a:lnSpc>
              <a:spcBef>
                <a:spcPts val="360"/>
              </a:spcBef>
              <a:spcAft>
                <a:spcPts val="0"/>
              </a:spcAft>
              <a:buClr>
                <a:srgbClr val="003D7C"/>
              </a:buClr>
              <a:buSzPts val="1800"/>
              <a:buChar char="•"/>
              <a:defRPr/>
            </a:lvl7pPr>
            <a:lvl8pPr marL="3657600" lvl="7" indent="-342900" algn="l">
              <a:lnSpc>
                <a:spcPct val="90000"/>
              </a:lnSpc>
              <a:spcBef>
                <a:spcPts val="360"/>
              </a:spcBef>
              <a:spcAft>
                <a:spcPts val="0"/>
              </a:spcAft>
              <a:buClr>
                <a:srgbClr val="003D7C"/>
              </a:buClr>
              <a:buSzPts val="1800"/>
              <a:buChar char="•"/>
              <a:defRPr/>
            </a:lvl8pPr>
            <a:lvl9pPr marL="4114800" lvl="8" indent="-342900" algn="l">
              <a:lnSpc>
                <a:spcPct val="90000"/>
              </a:lnSpc>
              <a:spcBef>
                <a:spcPts val="360"/>
              </a:spcBef>
              <a:spcAft>
                <a:spcPts val="0"/>
              </a:spcAft>
              <a:buClr>
                <a:srgbClr val="003D7C"/>
              </a:buClr>
              <a:buSzPts val="1800"/>
              <a:buChar char="•"/>
              <a:defRPr/>
            </a:lvl9pPr>
          </a:lstStyle>
          <a:p>
            <a:endParaRPr/>
          </a:p>
        </p:txBody>
      </p:sp>
      <p:sp>
        <p:nvSpPr>
          <p:cNvPr id="87" name="Google Shape;87;ga3fb29c1a5_0_126"/>
          <p:cNvSpPr txBox="1">
            <a:spLocks noGrp="1"/>
          </p:cNvSpPr>
          <p:nvPr>
            <p:ph type="ftr" idx="11"/>
          </p:nvPr>
        </p:nvSpPr>
        <p:spPr>
          <a:xfrm>
            <a:off x="603173" y="6553200"/>
            <a:ext cx="38607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ga3fb29c1a5_0_126"/>
          <p:cNvSpPr txBox="1">
            <a:spLocks noGrp="1"/>
          </p:cNvSpPr>
          <p:nvPr>
            <p:ph type="sldNum" idx="12"/>
          </p:nvPr>
        </p:nvSpPr>
        <p:spPr>
          <a:xfrm>
            <a:off x="4873929" y="6553200"/>
            <a:ext cx="2540100" cy="304800"/>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900"/>
              <a:buFont typeface="Arial"/>
              <a:buNone/>
              <a:defRPr sz="900" b="1" i="0" u="none" strike="noStrike" cap="none">
                <a:solidFill>
                  <a:srgbClr val="1B203D"/>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900"/>
              <a:buFont typeface="Arial"/>
              <a:buNone/>
              <a:defRPr sz="900" b="1" i="0" u="none" strike="noStrike" cap="none">
                <a:solidFill>
                  <a:srgbClr val="1B203D"/>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900"/>
              <a:buFont typeface="Arial"/>
              <a:buNone/>
              <a:defRPr sz="900" b="1" i="0" u="none" strike="noStrike" cap="none">
                <a:solidFill>
                  <a:srgbClr val="1B203D"/>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900"/>
              <a:buFont typeface="Arial"/>
              <a:buNone/>
              <a:defRPr sz="900" b="1" i="0" u="none" strike="noStrike" cap="none">
                <a:solidFill>
                  <a:srgbClr val="1B203D"/>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900"/>
              <a:buFont typeface="Arial"/>
              <a:buNone/>
              <a:defRPr sz="900" b="1" i="0" u="none" strike="noStrike" cap="none">
                <a:solidFill>
                  <a:srgbClr val="1B203D"/>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900"/>
              <a:buFont typeface="Arial"/>
              <a:buNone/>
              <a:defRPr sz="900" b="1" i="0" u="none" strike="noStrike" cap="none">
                <a:solidFill>
                  <a:srgbClr val="1B203D"/>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900"/>
              <a:buFont typeface="Arial"/>
              <a:buNone/>
              <a:defRPr sz="900" b="1" i="0" u="none" strike="noStrike" cap="none">
                <a:solidFill>
                  <a:srgbClr val="1B203D"/>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900"/>
              <a:buFont typeface="Arial"/>
              <a:buNone/>
              <a:defRPr sz="900" b="1" i="0" u="none" strike="noStrike" cap="none">
                <a:solidFill>
                  <a:srgbClr val="1B203D"/>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900"/>
              <a:buFont typeface="Arial"/>
              <a:buNone/>
              <a:defRPr sz="900" b="1" i="0" u="none" strike="noStrike" cap="none">
                <a:solidFill>
                  <a:srgbClr val="1B203D"/>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89" name="Google Shape;89;ga3fb29c1a5_0_126"/>
          <p:cNvSpPr txBox="1">
            <a:spLocks noGrp="1"/>
          </p:cNvSpPr>
          <p:nvPr>
            <p:ph type="dt" idx="10"/>
          </p:nvPr>
        </p:nvSpPr>
        <p:spPr>
          <a:xfrm>
            <a:off x="7823885" y="6553200"/>
            <a:ext cx="38583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0"/>
        <p:cNvGrpSpPr/>
        <p:nvPr/>
      </p:nvGrpSpPr>
      <p:grpSpPr>
        <a:xfrm>
          <a:off x="0" y="0"/>
          <a:ext cx="0" cy="0"/>
          <a:chOff x="0" y="0"/>
          <a:chExt cx="0" cy="0"/>
        </a:xfrm>
      </p:grpSpPr>
      <p:sp>
        <p:nvSpPr>
          <p:cNvPr id="91" name="Google Shape;91;ga3fb29c1a5_0_133"/>
          <p:cNvSpPr/>
          <p:nvPr/>
        </p:nvSpPr>
        <p:spPr>
          <a:xfrm>
            <a:off x="-100" y="6727600"/>
            <a:ext cx="12192000" cy="1305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ga3fb29c1a5_0_133"/>
          <p:cNvSpPr txBox="1">
            <a:spLocks noGrp="1"/>
          </p:cNvSpPr>
          <p:nvPr>
            <p:ph type="title"/>
          </p:nvPr>
        </p:nvSpPr>
        <p:spPr>
          <a:xfrm>
            <a:off x="415600" y="593367"/>
            <a:ext cx="11360700" cy="9432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ga3fb29c1a5_0_133"/>
          <p:cNvSpPr txBox="1">
            <a:spLocks noGrp="1"/>
          </p:cNvSpPr>
          <p:nvPr>
            <p:ph type="body" idx="1"/>
          </p:nvPr>
        </p:nvSpPr>
        <p:spPr>
          <a:xfrm>
            <a:off x="415600" y="1688433"/>
            <a:ext cx="11360700" cy="44037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94" name="Google Shape;94;ga3fb29c1a5_0_133"/>
          <p:cNvSpPr txBox="1">
            <a:spLocks noGrp="1"/>
          </p:cNvSpPr>
          <p:nvPr>
            <p:ph type="sldNum" idx="12"/>
          </p:nvPr>
        </p:nvSpPr>
        <p:spPr>
          <a:xfrm>
            <a:off x="11296610" y="6217622"/>
            <a:ext cx="731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36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3366"/>
              </a:buClr>
              <a:buSzPts val="1800"/>
              <a:buChar char="•"/>
              <a:defRPr/>
            </a:lvl1pPr>
            <a:lvl2pPr marL="914400" lvl="1" indent="-342900" algn="l">
              <a:lnSpc>
                <a:spcPct val="90000"/>
              </a:lnSpc>
              <a:spcBef>
                <a:spcPts val="500"/>
              </a:spcBef>
              <a:spcAft>
                <a:spcPts val="0"/>
              </a:spcAft>
              <a:buClr>
                <a:srgbClr val="003366"/>
              </a:buClr>
              <a:buSzPts val="1800"/>
              <a:buChar char="•"/>
              <a:defRPr/>
            </a:lvl2pPr>
            <a:lvl3pPr marL="1371600" lvl="2" indent="-342900" algn="l">
              <a:lnSpc>
                <a:spcPct val="90000"/>
              </a:lnSpc>
              <a:spcBef>
                <a:spcPts val="500"/>
              </a:spcBef>
              <a:spcAft>
                <a:spcPts val="0"/>
              </a:spcAft>
              <a:buClr>
                <a:srgbClr val="003366"/>
              </a:buClr>
              <a:buSzPts val="1800"/>
              <a:buChar char="•"/>
              <a:defRPr/>
            </a:lvl3pPr>
            <a:lvl4pPr marL="1828800" lvl="3" indent="-342900" algn="l">
              <a:lnSpc>
                <a:spcPct val="90000"/>
              </a:lnSpc>
              <a:spcBef>
                <a:spcPts val="500"/>
              </a:spcBef>
              <a:spcAft>
                <a:spcPts val="0"/>
              </a:spcAft>
              <a:buClr>
                <a:srgbClr val="003366"/>
              </a:buClr>
              <a:buSzPts val="1800"/>
              <a:buChar char="•"/>
              <a:defRPr/>
            </a:lvl4pPr>
            <a:lvl5pPr marL="2286000" lvl="4" indent="-342900" algn="l">
              <a:lnSpc>
                <a:spcPct val="90000"/>
              </a:lnSpc>
              <a:spcBef>
                <a:spcPts val="500"/>
              </a:spcBef>
              <a:spcAft>
                <a:spcPts val="0"/>
              </a:spcAft>
              <a:buClr>
                <a:srgbClr val="0033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2"/>
          <p:cNvSpPr/>
          <p:nvPr/>
        </p:nvSpPr>
        <p:spPr>
          <a:xfrm>
            <a:off x="1" y="0"/>
            <a:ext cx="462224" cy="6858000"/>
          </a:xfrm>
          <a:prstGeom prst="rect">
            <a:avLst/>
          </a:prstGeom>
          <a:solidFill>
            <a:srgbClr val="F1B3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p12"/>
          <p:cNvSpPr/>
          <p:nvPr/>
        </p:nvSpPr>
        <p:spPr>
          <a:xfrm>
            <a:off x="0" y="6390752"/>
            <a:ext cx="462224" cy="467248"/>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3366"/>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9" name="Google Shape;2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3"/>
          <p:cNvSpPr/>
          <p:nvPr/>
        </p:nvSpPr>
        <p:spPr>
          <a:xfrm>
            <a:off x="1" y="0"/>
            <a:ext cx="462224" cy="6858000"/>
          </a:xfrm>
          <a:prstGeom prst="rect">
            <a:avLst/>
          </a:prstGeom>
          <a:solidFill>
            <a:srgbClr val="F1B3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 name="Google Shape;32;p13"/>
          <p:cNvSpPr/>
          <p:nvPr/>
        </p:nvSpPr>
        <p:spPr>
          <a:xfrm>
            <a:off x="0" y="6390752"/>
            <a:ext cx="462224" cy="467248"/>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3"/>
        <p:cNvGrpSpPr/>
        <p:nvPr/>
      </p:nvGrpSpPr>
      <p:grpSpPr>
        <a:xfrm>
          <a:off x="0" y="0"/>
          <a:ext cx="0" cy="0"/>
          <a:chOff x="0" y="0"/>
          <a:chExt cx="0" cy="0"/>
        </a:xfrm>
      </p:grpSpPr>
      <p:sp>
        <p:nvSpPr>
          <p:cNvPr id="34" name="Google Shape;34;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3366"/>
              </a:buClr>
              <a:buSzPts val="1800"/>
              <a:buChar char="•"/>
              <a:defRPr/>
            </a:lvl1pPr>
            <a:lvl2pPr marL="914400" lvl="1" indent="-342900" algn="l">
              <a:lnSpc>
                <a:spcPct val="90000"/>
              </a:lnSpc>
              <a:spcBef>
                <a:spcPts val="500"/>
              </a:spcBef>
              <a:spcAft>
                <a:spcPts val="0"/>
              </a:spcAft>
              <a:buClr>
                <a:srgbClr val="003366"/>
              </a:buClr>
              <a:buSzPts val="1800"/>
              <a:buChar char="•"/>
              <a:defRPr/>
            </a:lvl2pPr>
            <a:lvl3pPr marL="1371600" lvl="2" indent="-342900" algn="l">
              <a:lnSpc>
                <a:spcPct val="90000"/>
              </a:lnSpc>
              <a:spcBef>
                <a:spcPts val="500"/>
              </a:spcBef>
              <a:spcAft>
                <a:spcPts val="0"/>
              </a:spcAft>
              <a:buClr>
                <a:srgbClr val="003366"/>
              </a:buClr>
              <a:buSzPts val="1800"/>
              <a:buChar char="•"/>
              <a:defRPr/>
            </a:lvl3pPr>
            <a:lvl4pPr marL="1828800" lvl="3" indent="-342900" algn="l">
              <a:lnSpc>
                <a:spcPct val="90000"/>
              </a:lnSpc>
              <a:spcBef>
                <a:spcPts val="500"/>
              </a:spcBef>
              <a:spcAft>
                <a:spcPts val="0"/>
              </a:spcAft>
              <a:buClr>
                <a:srgbClr val="003366"/>
              </a:buClr>
              <a:buSzPts val="1800"/>
              <a:buChar char="•"/>
              <a:defRPr/>
            </a:lvl4pPr>
            <a:lvl5pPr marL="2286000" lvl="4" indent="-342900" algn="l">
              <a:lnSpc>
                <a:spcPct val="90000"/>
              </a:lnSpc>
              <a:spcBef>
                <a:spcPts val="500"/>
              </a:spcBef>
              <a:spcAft>
                <a:spcPts val="0"/>
              </a:spcAft>
              <a:buClr>
                <a:srgbClr val="0033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3366"/>
              </a:buClr>
              <a:buSzPts val="1800"/>
              <a:buChar char="•"/>
              <a:defRPr/>
            </a:lvl1pPr>
            <a:lvl2pPr marL="914400" lvl="1" indent="-342900" algn="l">
              <a:lnSpc>
                <a:spcPct val="90000"/>
              </a:lnSpc>
              <a:spcBef>
                <a:spcPts val="500"/>
              </a:spcBef>
              <a:spcAft>
                <a:spcPts val="0"/>
              </a:spcAft>
              <a:buClr>
                <a:srgbClr val="003366"/>
              </a:buClr>
              <a:buSzPts val="1800"/>
              <a:buChar char="•"/>
              <a:defRPr/>
            </a:lvl2pPr>
            <a:lvl3pPr marL="1371600" lvl="2" indent="-342900" algn="l">
              <a:lnSpc>
                <a:spcPct val="90000"/>
              </a:lnSpc>
              <a:spcBef>
                <a:spcPts val="500"/>
              </a:spcBef>
              <a:spcAft>
                <a:spcPts val="0"/>
              </a:spcAft>
              <a:buClr>
                <a:srgbClr val="003366"/>
              </a:buClr>
              <a:buSzPts val="1800"/>
              <a:buChar char="•"/>
              <a:defRPr/>
            </a:lvl3pPr>
            <a:lvl4pPr marL="1828800" lvl="3" indent="-342900" algn="l">
              <a:lnSpc>
                <a:spcPct val="90000"/>
              </a:lnSpc>
              <a:spcBef>
                <a:spcPts val="500"/>
              </a:spcBef>
              <a:spcAft>
                <a:spcPts val="0"/>
              </a:spcAft>
              <a:buClr>
                <a:srgbClr val="003366"/>
              </a:buClr>
              <a:buSzPts val="1800"/>
              <a:buChar char="•"/>
              <a:defRPr/>
            </a:lvl4pPr>
            <a:lvl5pPr marL="2286000" lvl="4" indent="-342900" algn="l">
              <a:lnSpc>
                <a:spcPct val="90000"/>
              </a:lnSpc>
              <a:spcBef>
                <a:spcPts val="500"/>
              </a:spcBef>
              <a:spcAft>
                <a:spcPts val="0"/>
              </a:spcAft>
              <a:buClr>
                <a:srgbClr val="0033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36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36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03366"/>
              </a:buClr>
              <a:buSzPts val="2400"/>
              <a:buNone/>
              <a:defRPr sz="2400" b="1"/>
            </a:lvl1pPr>
            <a:lvl2pPr marL="914400" lvl="1" indent="-228600" algn="l">
              <a:lnSpc>
                <a:spcPct val="90000"/>
              </a:lnSpc>
              <a:spcBef>
                <a:spcPts val="500"/>
              </a:spcBef>
              <a:spcAft>
                <a:spcPts val="0"/>
              </a:spcAft>
              <a:buClr>
                <a:srgbClr val="003366"/>
              </a:buClr>
              <a:buSzPts val="2000"/>
              <a:buNone/>
              <a:defRPr sz="2000" b="1"/>
            </a:lvl2pPr>
            <a:lvl3pPr marL="1371600" lvl="2" indent="-228600" algn="l">
              <a:lnSpc>
                <a:spcPct val="90000"/>
              </a:lnSpc>
              <a:spcBef>
                <a:spcPts val="500"/>
              </a:spcBef>
              <a:spcAft>
                <a:spcPts val="0"/>
              </a:spcAft>
              <a:buClr>
                <a:srgbClr val="003366"/>
              </a:buClr>
              <a:buSzPts val="1800"/>
              <a:buNone/>
              <a:defRPr sz="1800" b="1"/>
            </a:lvl3pPr>
            <a:lvl4pPr marL="1828800" lvl="3" indent="-228600" algn="l">
              <a:lnSpc>
                <a:spcPct val="90000"/>
              </a:lnSpc>
              <a:spcBef>
                <a:spcPts val="500"/>
              </a:spcBef>
              <a:spcAft>
                <a:spcPts val="0"/>
              </a:spcAft>
              <a:buClr>
                <a:srgbClr val="003366"/>
              </a:buClr>
              <a:buSzPts val="1600"/>
              <a:buNone/>
              <a:defRPr sz="1600" b="1"/>
            </a:lvl4pPr>
            <a:lvl5pPr marL="2286000" lvl="4" indent="-228600" algn="l">
              <a:lnSpc>
                <a:spcPct val="90000"/>
              </a:lnSpc>
              <a:spcBef>
                <a:spcPts val="500"/>
              </a:spcBef>
              <a:spcAft>
                <a:spcPts val="0"/>
              </a:spcAft>
              <a:buClr>
                <a:srgbClr val="00336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3366"/>
              </a:buClr>
              <a:buSzPts val="1800"/>
              <a:buChar char="•"/>
              <a:defRPr/>
            </a:lvl1pPr>
            <a:lvl2pPr marL="914400" lvl="1" indent="-342900" algn="l">
              <a:lnSpc>
                <a:spcPct val="90000"/>
              </a:lnSpc>
              <a:spcBef>
                <a:spcPts val="500"/>
              </a:spcBef>
              <a:spcAft>
                <a:spcPts val="0"/>
              </a:spcAft>
              <a:buClr>
                <a:srgbClr val="003366"/>
              </a:buClr>
              <a:buSzPts val="1800"/>
              <a:buChar char="•"/>
              <a:defRPr/>
            </a:lvl2pPr>
            <a:lvl3pPr marL="1371600" lvl="2" indent="-342900" algn="l">
              <a:lnSpc>
                <a:spcPct val="90000"/>
              </a:lnSpc>
              <a:spcBef>
                <a:spcPts val="500"/>
              </a:spcBef>
              <a:spcAft>
                <a:spcPts val="0"/>
              </a:spcAft>
              <a:buClr>
                <a:srgbClr val="003366"/>
              </a:buClr>
              <a:buSzPts val="1800"/>
              <a:buChar char="•"/>
              <a:defRPr/>
            </a:lvl3pPr>
            <a:lvl4pPr marL="1828800" lvl="3" indent="-342900" algn="l">
              <a:lnSpc>
                <a:spcPct val="90000"/>
              </a:lnSpc>
              <a:spcBef>
                <a:spcPts val="500"/>
              </a:spcBef>
              <a:spcAft>
                <a:spcPts val="0"/>
              </a:spcAft>
              <a:buClr>
                <a:srgbClr val="003366"/>
              </a:buClr>
              <a:buSzPts val="1800"/>
              <a:buChar char="•"/>
              <a:defRPr/>
            </a:lvl4pPr>
            <a:lvl5pPr marL="2286000" lvl="4" indent="-342900" algn="l">
              <a:lnSpc>
                <a:spcPct val="90000"/>
              </a:lnSpc>
              <a:spcBef>
                <a:spcPts val="500"/>
              </a:spcBef>
              <a:spcAft>
                <a:spcPts val="0"/>
              </a:spcAft>
              <a:buClr>
                <a:srgbClr val="0033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03366"/>
              </a:buClr>
              <a:buSzPts val="2400"/>
              <a:buNone/>
              <a:defRPr sz="2400" b="1"/>
            </a:lvl1pPr>
            <a:lvl2pPr marL="914400" lvl="1" indent="-228600" algn="l">
              <a:lnSpc>
                <a:spcPct val="90000"/>
              </a:lnSpc>
              <a:spcBef>
                <a:spcPts val="500"/>
              </a:spcBef>
              <a:spcAft>
                <a:spcPts val="0"/>
              </a:spcAft>
              <a:buClr>
                <a:srgbClr val="003366"/>
              </a:buClr>
              <a:buSzPts val="2000"/>
              <a:buNone/>
              <a:defRPr sz="2000" b="1"/>
            </a:lvl2pPr>
            <a:lvl3pPr marL="1371600" lvl="2" indent="-228600" algn="l">
              <a:lnSpc>
                <a:spcPct val="90000"/>
              </a:lnSpc>
              <a:spcBef>
                <a:spcPts val="500"/>
              </a:spcBef>
              <a:spcAft>
                <a:spcPts val="0"/>
              </a:spcAft>
              <a:buClr>
                <a:srgbClr val="003366"/>
              </a:buClr>
              <a:buSzPts val="1800"/>
              <a:buNone/>
              <a:defRPr sz="1800" b="1"/>
            </a:lvl3pPr>
            <a:lvl4pPr marL="1828800" lvl="3" indent="-228600" algn="l">
              <a:lnSpc>
                <a:spcPct val="90000"/>
              </a:lnSpc>
              <a:spcBef>
                <a:spcPts val="500"/>
              </a:spcBef>
              <a:spcAft>
                <a:spcPts val="0"/>
              </a:spcAft>
              <a:buClr>
                <a:srgbClr val="003366"/>
              </a:buClr>
              <a:buSzPts val="1600"/>
              <a:buNone/>
              <a:defRPr sz="1600" b="1"/>
            </a:lvl4pPr>
            <a:lvl5pPr marL="2286000" lvl="4" indent="-228600" algn="l">
              <a:lnSpc>
                <a:spcPct val="90000"/>
              </a:lnSpc>
              <a:spcBef>
                <a:spcPts val="500"/>
              </a:spcBef>
              <a:spcAft>
                <a:spcPts val="0"/>
              </a:spcAft>
              <a:buClr>
                <a:srgbClr val="00336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3366"/>
              </a:buClr>
              <a:buSzPts val="1800"/>
              <a:buChar char="•"/>
              <a:defRPr/>
            </a:lvl1pPr>
            <a:lvl2pPr marL="914400" lvl="1" indent="-342900" algn="l">
              <a:lnSpc>
                <a:spcPct val="90000"/>
              </a:lnSpc>
              <a:spcBef>
                <a:spcPts val="500"/>
              </a:spcBef>
              <a:spcAft>
                <a:spcPts val="0"/>
              </a:spcAft>
              <a:buClr>
                <a:srgbClr val="003366"/>
              </a:buClr>
              <a:buSzPts val="1800"/>
              <a:buChar char="•"/>
              <a:defRPr/>
            </a:lvl2pPr>
            <a:lvl3pPr marL="1371600" lvl="2" indent="-342900" algn="l">
              <a:lnSpc>
                <a:spcPct val="90000"/>
              </a:lnSpc>
              <a:spcBef>
                <a:spcPts val="500"/>
              </a:spcBef>
              <a:spcAft>
                <a:spcPts val="0"/>
              </a:spcAft>
              <a:buClr>
                <a:srgbClr val="003366"/>
              </a:buClr>
              <a:buSzPts val="1800"/>
              <a:buChar char="•"/>
              <a:defRPr/>
            </a:lvl3pPr>
            <a:lvl4pPr marL="1828800" lvl="3" indent="-342900" algn="l">
              <a:lnSpc>
                <a:spcPct val="90000"/>
              </a:lnSpc>
              <a:spcBef>
                <a:spcPts val="500"/>
              </a:spcBef>
              <a:spcAft>
                <a:spcPts val="0"/>
              </a:spcAft>
              <a:buClr>
                <a:srgbClr val="003366"/>
              </a:buClr>
              <a:buSzPts val="1800"/>
              <a:buChar char="•"/>
              <a:defRPr/>
            </a:lvl4pPr>
            <a:lvl5pPr marL="2286000" lvl="4" indent="-342900" algn="l">
              <a:lnSpc>
                <a:spcPct val="90000"/>
              </a:lnSpc>
              <a:spcBef>
                <a:spcPts val="500"/>
              </a:spcBef>
              <a:spcAft>
                <a:spcPts val="0"/>
              </a:spcAft>
              <a:buClr>
                <a:srgbClr val="00336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36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3366"/>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003366"/>
              </a:buClr>
              <a:buSzPts val="3200"/>
              <a:buChar char="•"/>
              <a:defRPr sz="3200"/>
            </a:lvl1pPr>
            <a:lvl2pPr marL="914400" lvl="1" indent="-406400" algn="l">
              <a:lnSpc>
                <a:spcPct val="90000"/>
              </a:lnSpc>
              <a:spcBef>
                <a:spcPts val="500"/>
              </a:spcBef>
              <a:spcAft>
                <a:spcPts val="0"/>
              </a:spcAft>
              <a:buClr>
                <a:srgbClr val="003366"/>
              </a:buClr>
              <a:buSzPts val="2800"/>
              <a:buChar char="•"/>
              <a:defRPr sz="2800"/>
            </a:lvl2pPr>
            <a:lvl3pPr marL="1371600" lvl="2" indent="-381000" algn="l">
              <a:lnSpc>
                <a:spcPct val="90000"/>
              </a:lnSpc>
              <a:spcBef>
                <a:spcPts val="500"/>
              </a:spcBef>
              <a:spcAft>
                <a:spcPts val="0"/>
              </a:spcAft>
              <a:buClr>
                <a:srgbClr val="003366"/>
              </a:buClr>
              <a:buSzPts val="2400"/>
              <a:buChar char="•"/>
              <a:defRPr sz="2400"/>
            </a:lvl3pPr>
            <a:lvl4pPr marL="1828800" lvl="3" indent="-355600" algn="l">
              <a:lnSpc>
                <a:spcPct val="90000"/>
              </a:lnSpc>
              <a:spcBef>
                <a:spcPts val="500"/>
              </a:spcBef>
              <a:spcAft>
                <a:spcPts val="0"/>
              </a:spcAft>
              <a:buClr>
                <a:srgbClr val="003366"/>
              </a:buClr>
              <a:buSzPts val="2000"/>
              <a:buChar char="•"/>
              <a:defRPr sz="2000"/>
            </a:lvl4pPr>
            <a:lvl5pPr marL="2286000" lvl="4" indent="-355600" algn="l">
              <a:lnSpc>
                <a:spcPct val="90000"/>
              </a:lnSpc>
              <a:spcBef>
                <a:spcPts val="500"/>
              </a:spcBef>
              <a:spcAft>
                <a:spcPts val="0"/>
              </a:spcAft>
              <a:buClr>
                <a:srgbClr val="003366"/>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0" name="Google Shape;60;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3366"/>
              </a:buClr>
              <a:buSzPts val="1600"/>
              <a:buNone/>
              <a:defRPr sz="1600"/>
            </a:lvl1pPr>
            <a:lvl2pPr marL="914400" lvl="1" indent="-228600" algn="l">
              <a:lnSpc>
                <a:spcPct val="90000"/>
              </a:lnSpc>
              <a:spcBef>
                <a:spcPts val="500"/>
              </a:spcBef>
              <a:spcAft>
                <a:spcPts val="0"/>
              </a:spcAft>
              <a:buClr>
                <a:srgbClr val="003366"/>
              </a:buClr>
              <a:buSzPts val="1400"/>
              <a:buNone/>
              <a:defRPr sz="1400"/>
            </a:lvl2pPr>
            <a:lvl3pPr marL="1371600" lvl="2" indent="-228600" algn="l">
              <a:lnSpc>
                <a:spcPct val="90000"/>
              </a:lnSpc>
              <a:spcBef>
                <a:spcPts val="500"/>
              </a:spcBef>
              <a:spcAft>
                <a:spcPts val="0"/>
              </a:spcAft>
              <a:buClr>
                <a:srgbClr val="003366"/>
              </a:buClr>
              <a:buSzPts val="1200"/>
              <a:buNone/>
              <a:defRPr sz="1200"/>
            </a:lvl3pPr>
            <a:lvl4pPr marL="1828800" lvl="3" indent="-228600" algn="l">
              <a:lnSpc>
                <a:spcPct val="90000"/>
              </a:lnSpc>
              <a:spcBef>
                <a:spcPts val="500"/>
              </a:spcBef>
              <a:spcAft>
                <a:spcPts val="0"/>
              </a:spcAft>
              <a:buClr>
                <a:srgbClr val="003366"/>
              </a:buClr>
              <a:buSzPts val="1000"/>
              <a:buNone/>
              <a:defRPr sz="1000"/>
            </a:lvl4pPr>
            <a:lvl5pPr marL="2286000" lvl="4" indent="-228600" algn="l">
              <a:lnSpc>
                <a:spcPct val="90000"/>
              </a:lnSpc>
              <a:spcBef>
                <a:spcPts val="500"/>
              </a:spcBef>
              <a:spcAft>
                <a:spcPts val="0"/>
              </a:spcAft>
              <a:buClr>
                <a:srgbClr val="00336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3366"/>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9"/>
          <p:cNvSpPr>
            <a:spLocks noGrp="1"/>
          </p:cNvSpPr>
          <p:nvPr>
            <p:ph type="pic" idx="2"/>
          </p:nvPr>
        </p:nvSpPr>
        <p:spPr>
          <a:xfrm>
            <a:off x="5183188" y="987425"/>
            <a:ext cx="6172200" cy="4873625"/>
          </a:xfrm>
          <a:prstGeom prst="rect">
            <a:avLst/>
          </a:prstGeom>
          <a:noFill/>
          <a:ln>
            <a:noFill/>
          </a:ln>
        </p:spPr>
      </p:sp>
      <p:sp>
        <p:nvSpPr>
          <p:cNvPr id="67" name="Google Shape;67;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3366"/>
              </a:buClr>
              <a:buSzPts val="1600"/>
              <a:buNone/>
              <a:defRPr sz="1600"/>
            </a:lvl1pPr>
            <a:lvl2pPr marL="914400" lvl="1" indent="-228600" algn="l">
              <a:lnSpc>
                <a:spcPct val="90000"/>
              </a:lnSpc>
              <a:spcBef>
                <a:spcPts val="500"/>
              </a:spcBef>
              <a:spcAft>
                <a:spcPts val="0"/>
              </a:spcAft>
              <a:buClr>
                <a:srgbClr val="003366"/>
              </a:buClr>
              <a:buSzPts val="1400"/>
              <a:buNone/>
              <a:defRPr sz="1400"/>
            </a:lvl2pPr>
            <a:lvl3pPr marL="1371600" lvl="2" indent="-228600" algn="l">
              <a:lnSpc>
                <a:spcPct val="90000"/>
              </a:lnSpc>
              <a:spcBef>
                <a:spcPts val="500"/>
              </a:spcBef>
              <a:spcAft>
                <a:spcPts val="0"/>
              </a:spcAft>
              <a:buClr>
                <a:srgbClr val="003366"/>
              </a:buClr>
              <a:buSzPts val="1200"/>
              <a:buNone/>
              <a:defRPr sz="1200"/>
            </a:lvl3pPr>
            <a:lvl4pPr marL="1828800" lvl="3" indent="-228600" algn="l">
              <a:lnSpc>
                <a:spcPct val="90000"/>
              </a:lnSpc>
              <a:spcBef>
                <a:spcPts val="500"/>
              </a:spcBef>
              <a:spcAft>
                <a:spcPts val="0"/>
              </a:spcAft>
              <a:buClr>
                <a:srgbClr val="003366"/>
              </a:buClr>
              <a:buSzPts val="1000"/>
              <a:buNone/>
              <a:defRPr sz="1000"/>
            </a:lvl4pPr>
            <a:lvl5pPr marL="2286000" lvl="4" indent="-228600" algn="l">
              <a:lnSpc>
                <a:spcPct val="90000"/>
              </a:lnSpc>
              <a:spcBef>
                <a:spcPts val="500"/>
              </a:spcBef>
              <a:spcAft>
                <a:spcPts val="0"/>
              </a:spcAft>
              <a:buClr>
                <a:srgbClr val="00336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3366"/>
              </a:buClr>
              <a:buSzPts val="5000"/>
              <a:buFont typeface="Arial"/>
              <a:buNone/>
              <a:defRPr sz="5000" b="1" i="0" u="none" strike="noStrike" cap="none">
                <a:solidFill>
                  <a:srgbClr val="00336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003366"/>
              </a:buClr>
              <a:buSzPts val="2800"/>
              <a:buFont typeface="Arial"/>
              <a:buChar char="•"/>
              <a:defRPr sz="2800" b="1" i="0" u="none" strike="noStrike" cap="none">
                <a:solidFill>
                  <a:srgbClr val="003366"/>
                </a:solidFill>
                <a:latin typeface="Arial"/>
                <a:ea typeface="Arial"/>
                <a:cs typeface="Arial"/>
                <a:sym typeface="Arial"/>
              </a:defRPr>
            </a:lvl1pPr>
            <a:lvl2pPr marL="914400" marR="0" lvl="1" indent="-381000" algn="l" rtl="0">
              <a:lnSpc>
                <a:spcPct val="90000"/>
              </a:lnSpc>
              <a:spcBef>
                <a:spcPts val="500"/>
              </a:spcBef>
              <a:spcAft>
                <a:spcPts val="0"/>
              </a:spcAft>
              <a:buClr>
                <a:srgbClr val="003366"/>
              </a:buClr>
              <a:buSzPts val="2400"/>
              <a:buFont typeface="Arial"/>
              <a:buChar char="•"/>
              <a:defRPr sz="2400" b="0" i="0" u="none" strike="noStrike" cap="none">
                <a:solidFill>
                  <a:srgbClr val="003366"/>
                </a:solidFill>
                <a:latin typeface="Arial"/>
                <a:ea typeface="Arial"/>
                <a:cs typeface="Arial"/>
                <a:sym typeface="Arial"/>
              </a:defRPr>
            </a:lvl2pPr>
            <a:lvl3pPr marL="1371600" marR="0" lvl="2" indent="-355600" algn="l" rtl="0">
              <a:lnSpc>
                <a:spcPct val="90000"/>
              </a:lnSpc>
              <a:spcBef>
                <a:spcPts val="500"/>
              </a:spcBef>
              <a:spcAft>
                <a:spcPts val="0"/>
              </a:spcAft>
              <a:buClr>
                <a:srgbClr val="003366"/>
              </a:buClr>
              <a:buSzPts val="2000"/>
              <a:buFont typeface="Arial"/>
              <a:buChar char="•"/>
              <a:defRPr sz="2000" b="0" i="0" u="none" strike="noStrike" cap="none">
                <a:solidFill>
                  <a:srgbClr val="003366"/>
                </a:solidFill>
                <a:latin typeface="Arial"/>
                <a:ea typeface="Arial"/>
                <a:cs typeface="Arial"/>
                <a:sym typeface="Arial"/>
              </a:defRPr>
            </a:lvl3pPr>
            <a:lvl4pPr marL="1828800" marR="0" lvl="3" indent="-342900" algn="l" rtl="0">
              <a:lnSpc>
                <a:spcPct val="90000"/>
              </a:lnSpc>
              <a:spcBef>
                <a:spcPts val="500"/>
              </a:spcBef>
              <a:spcAft>
                <a:spcPts val="0"/>
              </a:spcAft>
              <a:buClr>
                <a:srgbClr val="003366"/>
              </a:buClr>
              <a:buSzPts val="1800"/>
              <a:buFont typeface="Arial"/>
              <a:buChar char="•"/>
              <a:defRPr sz="1800" b="0" i="0" u="none" strike="noStrike" cap="none">
                <a:solidFill>
                  <a:srgbClr val="003366"/>
                </a:solidFill>
                <a:latin typeface="Arial"/>
                <a:ea typeface="Arial"/>
                <a:cs typeface="Arial"/>
                <a:sym typeface="Arial"/>
              </a:defRPr>
            </a:lvl4pPr>
            <a:lvl5pPr marL="2286000" marR="0" lvl="4" indent="-342900" algn="l" rtl="0">
              <a:lnSpc>
                <a:spcPct val="90000"/>
              </a:lnSpc>
              <a:spcBef>
                <a:spcPts val="500"/>
              </a:spcBef>
              <a:spcAft>
                <a:spcPts val="0"/>
              </a:spcAft>
              <a:buClr>
                <a:srgbClr val="003366"/>
              </a:buClr>
              <a:buSzPts val="1800"/>
              <a:buFont typeface="Arial"/>
              <a:buChar char="•"/>
              <a:defRPr sz="1800" b="0" i="0" u="none" strike="noStrike" cap="none">
                <a:solidFill>
                  <a:srgbClr val="00336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s://www.azed.gov/standards-practices/academic-standards"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hyperlink" Target="https://www.goodnotes.com/" TargetMode="External"/><Relationship Id="rId4" Type="http://schemas.openxmlformats.org/officeDocument/2006/relationships/hyperlink" Target="https://www.azed.gov/standards-practices/k-12standards/standards-physical-educatio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document/d/16JzYwiv4aI8Md5GHCBAsfj99O48knmGfg2kNYNpDwbs/edit?usp=sharin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azed.gov/sites/default/files/2016/09/Information%20-%20Arizona%20Educator%20Exams.pdf?id=57d1ecc9aadebe06f881c78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aepa.nesinc.com/App/SignInForm.aspx?ReturnUrl=%2fApp%2fCustomer%2fMyAccountHome.aspx" TargetMode="External"/><Relationship Id="rId4" Type="http://schemas.openxmlformats.org/officeDocument/2006/relationships/hyperlink" Target="http://www.aepa.nesinc.com"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document/d/16JzYwiv4aI8Md5GHCBAsfj99O48knmGfg2kNYNpDwbs/edit?usp=sharin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www.nasdtec.net/page/InterstateAgreement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nau.edu/compliance-and-authorization/professional-licensure-by-stat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s://www.ets.org/praxis/state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nau.edu/coe/test-preparation-center/"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TestPrepCenter@nau.edu"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mailto:Kortney.Zesiger@nau.edu" TargetMode="External"/><Relationship Id="rId4" Type="http://schemas.openxmlformats.org/officeDocument/2006/relationships/hyperlink" Target="mailto:PEPAdministration@nau.edu"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docs.google.com/document/d/16JzYwiv4aI8Md5GHCBAsfj99O48knmGfg2kNYNpDwbs/edit?usp=shar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ccsso.org/sites/default/files/2017-12/2013_INTASC_Learning_Progressions_for_Teachers.pdf"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hyperlink" Target="http://www.aepa.nesinc.com/Home.aspx"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aepa.nesinc.com/Home.asp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www.aepa.nesinc.com/Content/Docs/NES_Profile_051.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aepa.nesinc.com/Content/Docs/NES_Profile_052.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
          <p:cNvPicPr preferRelativeResize="0"/>
          <p:nvPr/>
        </p:nvPicPr>
        <p:blipFill rotWithShape="1">
          <a:blip r:embed="rId3">
            <a:alphaModFix/>
          </a:blip>
          <a:srcRect l="-231" r="102" b="18608"/>
          <a:stretch/>
        </p:blipFill>
        <p:spPr>
          <a:xfrm>
            <a:off x="1724297" y="-616925"/>
            <a:ext cx="10467703" cy="5580812"/>
          </a:xfrm>
          <a:prstGeom prst="rect">
            <a:avLst/>
          </a:prstGeom>
          <a:noFill/>
          <a:ln>
            <a:noFill/>
          </a:ln>
        </p:spPr>
      </p:pic>
      <p:sp>
        <p:nvSpPr>
          <p:cNvPr id="100" name="Google Shape;100;p1"/>
          <p:cNvSpPr/>
          <p:nvPr/>
        </p:nvSpPr>
        <p:spPr>
          <a:xfrm>
            <a:off x="0" y="0"/>
            <a:ext cx="1748414" cy="6858000"/>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1"/>
          <p:cNvSpPr/>
          <p:nvPr/>
        </p:nvSpPr>
        <p:spPr>
          <a:xfrm>
            <a:off x="0" y="6390752"/>
            <a:ext cx="1748414" cy="467248"/>
          </a:xfrm>
          <a:prstGeom prst="rect">
            <a:avLst/>
          </a:prstGeom>
          <a:solidFill>
            <a:srgbClr val="F1B3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1"/>
          <p:cNvSpPr txBox="1">
            <a:spLocks noGrp="1"/>
          </p:cNvSpPr>
          <p:nvPr>
            <p:ph type="ctrTitle"/>
          </p:nvPr>
        </p:nvSpPr>
        <p:spPr>
          <a:xfrm>
            <a:off x="1748400" y="5198000"/>
            <a:ext cx="10443600" cy="1271100"/>
          </a:xfrm>
          <a:prstGeom prst="rect">
            <a:avLst/>
          </a:prstGeom>
          <a:solidFill>
            <a:schemeClr val="lt1"/>
          </a:solid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003366"/>
              </a:buClr>
              <a:buSzPct val="100000"/>
              <a:buFont typeface="Arial"/>
              <a:buNone/>
            </a:pPr>
            <a:r>
              <a:rPr lang="en-US" sz="5000" b="0"/>
              <a:t>Arizona Teacher Licensure Exams:</a:t>
            </a:r>
            <a:endParaRPr sz="5000" b="0"/>
          </a:p>
          <a:p>
            <a:pPr marL="0" lvl="0" indent="0" algn="ctr" rtl="0">
              <a:lnSpc>
                <a:spcPct val="90000"/>
              </a:lnSpc>
              <a:spcBef>
                <a:spcPts val="0"/>
              </a:spcBef>
              <a:spcAft>
                <a:spcPts val="0"/>
              </a:spcAft>
              <a:buClr>
                <a:srgbClr val="003366"/>
              </a:buClr>
              <a:buSzPct val="100000"/>
              <a:buFont typeface="Arial"/>
              <a:buNone/>
            </a:pPr>
            <a:r>
              <a:rPr lang="en-US" sz="5000" b="0"/>
              <a:t>Information &amp; Preparation Resources</a:t>
            </a:r>
            <a:endParaRPr sz="5000" b="0"/>
          </a:p>
        </p:txBody>
      </p:sp>
      <p:sp>
        <p:nvSpPr>
          <p:cNvPr id="103" name="Google Shape;103;p1"/>
          <p:cNvSpPr txBox="1"/>
          <p:nvPr/>
        </p:nvSpPr>
        <p:spPr>
          <a:xfrm>
            <a:off x="141501" y="6470475"/>
            <a:ext cx="1462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dirty="0">
                <a:solidFill>
                  <a:schemeClr val="lt1"/>
                </a:solidFill>
              </a:rPr>
              <a:t>A</a:t>
            </a:r>
            <a:r>
              <a:rPr lang="en-US" sz="1400" b="0" i="0" u="none" strike="noStrike" cap="none" dirty="0">
                <a:solidFill>
                  <a:schemeClr val="lt1"/>
                </a:solidFill>
                <a:latin typeface="Arial"/>
                <a:ea typeface="Arial"/>
                <a:cs typeface="Arial"/>
                <a:sym typeface="Arial"/>
              </a:rPr>
              <a:t>Y 2022-2023</a:t>
            </a:r>
            <a:endParaRPr sz="1400" b="0" i="0" u="none" strike="noStrike" cap="none" dirty="0">
              <a:solidFill>
                <a:schemeClr val="lt1"/>
              </a:solidFill>
              <a:latin typeface="Arial"/>
              <a:ea typeface="Arial"/>
              <a:cs typeface="Arial"/>
              <a:sym typeface="Arial"/>
            </a:endParaRPr>
          </a:p>
        </p:txBody>
      </p:sp>
      <p:pic>
        <p:nvPicPr>
          <p:cNvPr id="104" name="Google Shape;104;p1"/>
          <p:cNvPicPr preferRelativeResize="0"/>
          <p:nvPr/>
        </p:nvPicPr>
        <p:blipFill rotWithShape="1">
          <a:blip r:embed="rId4">
            <a:alphaModFix/>
          </a:blip>
          <a:srcRect/>
          <a:stretch/>
        </p:blipFill>
        <p:spPr>
          <a:xfrm>
            <a:off x="189925" y="1793150"/>
            <a:ext cx="1368550" cy="97188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10081f6cf8c_1_9"/>
          <p:cNvSpPr txBox="1">
            <a:spLocks noGrp="1"/>
          </p:cNvSpPr>
          <p:nvPr>
            <p:ph type="title"/>
          </p:nvPr>
        </p:nvSpPr>
        <p:spPr>
          <a:xfrm>
            <a:off x="462225" y="226225"/>
            <a:ext cx="11729700" cy="1693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SzPts val="1800"/>
              <a:buNone/>
            </a:pPr>
            <a:r>
              <a:rPr lang="en-US"/>
              <a:t>Preparation Materials:</a:t>
            </a:r>
            <a:br>
              <a:rPr lang="en-US"/>
            </a:br>
            <a:r>
              <a:rPr lang="en-US"/>
              <a:t>NES Comprehensive Study Guide</a:t>
            </a:r>
            <a:endParaRPr/>
          </a:p>
        </p:txBody>
      </p:sp>
      <p:sp>
        <p:nvSpPr>
          <p:cNvPr id="180" name="Google Shape;180;g10081f6cf8c_1_9"/>
          <p:cNvSpPr txBox="1"/>
          <p:nvPr/>
        </p:nvSpPr>
        <p:spPr>
          <a:xfrm>
            <a:off x="1150850" y="1981000"/>
            <a:ext cx="10367100" cy="4493508"/>
          </a:xfrm>
          <a:prstGeom prst="rect">
            <a:avLst/>
          </a:prstGeom>
          <a:noFill/>
          <a:ln>
            <a:noFill/>
          </a:ln>
        </p:spPr>
        <p:txBody>
          <a:bodyPr spcFirstLastPara="1" wrap="square" lIns="91425" tIns="91425" rIns="91425" bIns="91425" anchor="t" anchorCtr="0">
            <a:spAutoFit/>
          </a:bodyPr>
          <a:lstStyle/>
          <a:p>
            <a:pPr marL="457200" lvl="0" indent="-406400" algn="l" rtl="0">
              <a:spcBef>
                <a:spcPts val="0"/>
              </a:spcBef>
              <a:spcAft>
                <a:spcPts val="0"/>
              </a:spcAft>
              <a:buSzPts val="2800"/>
              <a:buChar char="●"/>
            </a:pPr>
            <a:r>
              <a:rPr lang="en-US" sz="2800" dirty="0"/>
              <a:t>If you are interested in purchasing test preparation materials, we recommend the NES Comprehensive Study Guide for the exam(s) you will be taking (costs range from $25-$35). </a:t>
            </a:r>
            <a:br>
              <a:rPr lang="en-US" sz="2800" dirty="0"/>
            </a:br>
            <a:endParaRPr sz="2800" dirty="0"/>
          </a:p>
          <a:p>
            <a:pPr marL="457200" lvl="0" indent="-406400" algn="l" rtl="0">
              <a:spcBef>
                <a:spcPts val="0"/>
              </a:spcBef>
              <a:spcAft>
                <a:spcPts val="0"/>
              </a:spcAft>
              <a:buSzPts val="2800"/>
              <a:buChar char="●"/>
            </a:pPr>
            <a:r>
              <a:rPr lang="en-US" sz="2800" dirty="0">
                <a:solidFill>
                  <a:schemeClr val="dk1"/>
                </a:solidFill>
              </a:rPr>
              <a:t>Full-length NES practice exams are also available for purchase, but be aware that the items on the practice tests will NOT appear on the actual test </a:t>
            </a:r>
            <a:r>
              <a:rPr lang="en-US" sz="2800" dirty="0"/>
              <a:t>(costs range from $17.50-$30).</a:t>
            </a:r>
            <a:br>
              <a:rPr lang="en-US" sz="2800" dirty="0"/>
            </a:br>
            <a:endParaRPr sz="2800" dirty="0"/>
          </a:p>
          <a:p>
            <a:pPr marL="457200" lvl="0" indent="-406400" algn="l" rtl="0">
              <a:spcBef>
                <a:spcPts val="0"/>
              </a:spcBef>
              <a:spcAft>
                <a:spcPts val="0"/>
              </a:spcAft>
              <a:buSzPts val="2800"/>
              <a:buChar char="●"/>
            </a:pPr>
            <a:r>
              <a:rPr lang="en-US" sz="2800" b="1" i="1" dirty="0"/>
              <a:t>AVOID</a:t>
            </a:r>
            <a:r>
              <a:rPr lang="en-US" sz="2800" i="1" dirty="0"/>
              <a:t> purchasing preparation materials from other vendors!</a:t>
            </a:r>
            <a:endParaRPr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1020fd0937d_0_266"/>
          <p:cNvSpPr txBox="1">
            <a:spLocks noGrp="1"/>
          </p:cNvSpPr>
          <p:nvPr>
            <p:ph type="title"/>
          </p:nvPr>
        </p:nvSpPr>
        <p:spPr>
          <a:xfrm>
            <a:off x="462300" y="328150"/>
            <a:ext cx="11729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a:t>Preparation Materials:</a:t>
            </a:r>
            <a:br>
              <a:rPr lang="en-US"/>
            </a:br>
            <a:r>
              <a:rPr lang="en-US"/>
              <a:t>NES Profile</a:t>
            </a:r>
            <a:endParaRPr/>
          </a:p>
        </p:txBody>
      </p:sp>
      <p:grpSp>
        <p:nvGrpSpPr>
          <p:cNvPr id="187" name="Google Shape;187;g1020fd0937d_0_266"/>
          <p:cNvGrpSpPr/>
          <p:nvPr/>
        </p:nvGrpSpPr>
        <p:grpSpPr>
          <a:xfrm>
            <a:off x="594819" y="1942316"/>
            <a:ext cx="6357864" cy="4646108"/>
            <a:chOff x="4179915" y="2513563"/>
            <a:chExt cx="7820251" cy="4251174"/>
          </a:xfrm>
        </p:grpSpPr>
        <p:pic>
          <p:nvPicPr>
            <p:cNvPr id="188" name="Google Shape;188;g1020fd0937d_0_266"/>
            <p:cNvPicPr preferRelativeResize="0"/>
            <p:nvPr/>
          </p:nvPicPr>
          <p:blipFill rotWithShape="1">
            <a:blip r:embed="rId3">
              <a:alphaModFix/>
            </a:blip>
            <a:srcRect l="8183" t="9053" r="13873" b="15622"/>
            <a:stretch/>
          </p:blipFill>
          <p:spPr>
            <a:xfrm>
              <a:off x="4179915" y="2513563"/>
              <a:ext cx="7820251" cy="4251174"/>
            </a:xfrm>
            <a:prstGeom prst="rect">
              <a:avLst/>
            </a:prstGeom>
            <a:noFill/>
            <a:ln>
              <a:noFill/>
            </a:ln>
          </p:spPr>
        </p:pic>
        <p:sp>
          <p:nvSpPr>
            <p:cNvPr id="189" name="Google Shape;189;g1020fd0937d_0_266"/>
            <p:cNvSpPr/>
            <p:nvPr/>
          </p:nvSpPr>
          <p:spPr>
            <a:xfrm rot="-407425">
              <a:off x="9970515" y="5470206"/>
              <a:ext cx="1408178" cy="944400"/>
            </a:xfrm>
            <a:prstGeom prst="wedgeEllipseCallout">
              <a:avLst>
                <a:gd name="adj1" fmla="val -67709"/>
                <a:gd name="adj2" fmla="val 4642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g1020fd0937d_0_266"/>
            <p:cNvSpPr txBox="1"/>
            <p:nvPr/>
          </p:nvSpPr>
          <p:spPr>
            <a:xfrm>
              <a:off x="10068145" y="5548043"/>
              <a:ext cx="1212900" cy="78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700" b="1">
                  <a:solidFill>
                    <a:srgbClr val="FF0000"/>
                  </a:solidFill>
                </a:rPr>
                <a:t>Study </a:t>
              </a:r>
              <a:endParaRPr sz="1700" b="1">
                <a:solidFill>
                  <a:srgbClr val="FF0000"/>
                </a:solidFill>
              </a:endParaRPr>
            </a:p>
            <a:p>
              <a:pPr marL="0" lvl="0" indent="0" algn="ctr" rtl="0">
                <a:spcBef>
                  <a:spcPts val="0"/>
                </a:spcBef>
                <a:spcAft>
                  <a:spcPts val="0"/>
                </a:spcAft>
                <a:buNone/>
              </a:pPr>
              <a:r>
                <a:rPr lang="en-US" sz="1700" b="1">
                  <a:solidFill>
                    <a:srgbClr val="FF0000"/>
                  </a:solidFill>
                </a:rPr>
                <a:t>Guide </a:t>
              </a:r>
              <a:endParaRPr sz="1700" b="1">
                <a:solidFill>
                  <a:srgbClr val="FF0000"/>
                </a:solidFill>
              </a:endParaRPr>
            </a:p>
            <a:p>
              <a:pPr marL="0" lvl="0" indent="0" algn="ctr" rtl="0">
                <a:spcBef>
                  <a:spcPts val="0"/>
                </a:spcBef>
                <a:spcAft>
                  <a:spcPts val="0"/>
                </a:spcAft>
                <a:buNone/>
              </a:pPr>
              <a:r>
                <a:rPr lang="en-US" sz="1000" b="1">
                  <a:solidFill>
                    <a:srgbClr val="FF0000"/>
                  </a:solidFill>
                </a:rPr>
                <a:t>1st Choice </a:t>
              </a:r>
              <a:endParaRPr sz="1000" b="1">
                <a:solidFill>
                  <a:srgbClr val="FF0000"/>
                </a:solidFill>
              </a:endParaRPr>
            </a:p>
          </p:txBody>
        </p:sp>
      </p:grpSp>
      <p:grpSp>
        <p:nvGrpSpPr>
          <p:cNvPr id="191" name="Google Shape;191;g1020fd0937d_0_266"/>
          <p:cNvGrpSpPr/>
          <p:nvPr/>
        </p:nvGrpSpPr>
        <p:grpSpPr>
          <a:xfrm>
            <a:off x="4750167" y="4265935"/>
            <a:ext cx="1136818" cy="1214103"/>
            <a:chOff x="9340153" y="4534030"/>
            <a:chExt cx="1398300" cy="1110900"/>
          </a:xfrm>
        </p:grpSpPr>
        <p:sp>
          <p:nvSpPr>
            <p:cNvPr id="192" name="Google Shape;192;g1020fd0937d_0_266"/>
            <p:cNvSpPr/>
            <p:nvPr/>
          </p:nvSpPr>
          <p:spPr>
            <a:xfrm rot="-407425">
              <a:off x="9335214" y="4617280"/>
              <a:ext cx="1408178" cy="944400"/>
            </a:xfrm>
            <a:prstGeom prst="wedgeEllipseCallout">
              <a:avLst>
                <a:gd name="adj1" fmla="val -67709"/>
                <a:gd name="adj2" fmla="val 4642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g1020fd0937d_0_266"/>
            <p:cNvSpPr txBox="1"/>
            <p:nvPr/>
          </p:nvSpPr>
          <p:spPr>
            <a:xfrm>
              <a:off x="9340163" y="4695129"/>
              <a:ext cx="1212900" cy="78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700" b="1">
                  <a:solidFill>
                    <a:srgbClr val="FF0000"/>
                  </a:solidFill>
                </a:rPr>
                <a:t>Study </a:t>
              </a:r>
              <a:endParaRPr sz="1700" b="1">
                <a:solidFill>
                  <a:srgbClr val="FF0000"/>
                </a:solidFill>
              </a:endParaRPr>
            </a:p>
            <a:p>
              <a:pPr marL="0" lvl="0" indent="0" algn="ctr" rtl="0">
                <a:spcBef>
                  <a:spcPts val="0"/>
                </a:spcBef>
                <a:spcAft>
                  <a:spcPts val="0"/>
                </a:spcAft>
                <a:buNone/>
              </a:pPr>
              <a:r>
                <a:rPr lang="en-US" sz="1700" b="1">
                  <a:solidFill>
                    <a:srgbClr val="FF0000"/>
                  </a:solidFill>
                </a:rPr>
                <a:t>Guide </a:t>
              </a:r>
              <a:endParaRPr sz="1700" b="1">
                <a:solidFill>
                  <a:srgbClr val="FF0000"/>
                </a:solidFill>
              </a:endParaRPr>
            </a:p>
            <a:p>
              <a:pPr marL="0" lvl="0" indent="0" algn="ctr" rtl="0">
                <a:spcBef>
                  <a:spcPts val="0"/>
                </a:spcBef>
                <a:spcAft>
                  <a:spcPts val="0"/>
                </a:spcAft>
                <a:buNone/>
              </a:pPr>
              <a:r>
                <a:rPr lang="en-US" sz="1000" b="1">
                  <a:solidFill>
                    <a:srgbClr val="FF0000"/>
                  </a:solidFill>
                </a:rPr>
                <a:t>1st Choice </a:t>
              </a:r>
              <a:endParaRPr sz="1000" b="1">
                <a:solidFill>
                  <a:srgbClr val="FF0000"/>
                </a:solidFill>
              </a:endParaRPr>
            </a:p>
          </p:txBody>
        </p:sp>
      </p:grpSp>
      <p:grpSp>
        <p:nvGrpSpPr>
          <p:cNvPr id="194" name="Google Shape;194;g1020fd0937d_0_266"/>
          <p:cNvGrpSpPr/>
          <p:nvPr/>
        </p:nvGrpSpPr>
        <p:grpSpPr>
          <a:xfrm>
            <a:off x="542733" y="1942321"/>
            <a:ext cx="6321109" cy="4773644"/>
            <a:chOff x="4179915" y="2513563"/>
            <a:chExt cx="7820251" cy="4251174"/>
          </a:xfrm>
        </p:grpSpPr>
        <p:pic>
          <p:nvPicPr>
            <p:cNvPr id="195" name="Google Shape;195;g1020fd0937d_0_266"/>
            <p:cNvPicPr preferRelativeResize="0"/>
            <p:nvPr/>
          </p:nvPicPr>
          <p:blipFill rotWithShape="1">
            <a:blip r:embed="rId3">
              <a:alphaModFix/>
            </a:blip>
            <a:srcRect l="8183" t="9053" r="13873" b="15622"/>
            <a:stretch/>
          </p:blipFill>
          <p:spPr>
            <a:xfrm>
              <a:off x="4179915" y="2513563"/>
              <a:ext cx="7820251" cy="4251174"/>
            </a:xfrm>
            <a:prstGeom prst="rect">
              <a:avLst/>
            </a:prstGeom>
            <a:noFill/>
            <a:ln>
              <a:noFill/>
            </a:ln>
          </p:spPr>
        </p:pic>
        <p:sp>
          <p:nvSpPr>
            <p:cNvPr id="196" name="Google Shape;196;g1020fd0937d_0_266"/>
            <p:cNvSpPr/>
            <p:nvPr/>
          </p:nvSpPr>
          <p:spPr>
            <a:xfrm rot="-407055">
              <a:off x="10002194" y="5468406"/>
              <a:ext cx="1376438" cy="866100"/>
            </a:xfrm>
            <a:prstGeom prst="wedgeEllipseCallout">
              <a:avLst>
                <a:gd name="adj1" fmla="val -67709"/>
                <a:gd name="adj2" fmla="val 4642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g1020fd0937d_0_266"/>
            <p:cNvSpPr txBox="1"/>
            <p:nvPr/>
          </p:nvSpPr>
          <p:spPr>
            <a:xfrm>
              <a:off x="10083951" y="5517597"/>
              <a:ext cx="1212900" cy="767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700" b="1">
                  <a:solidFill>
                    <a:srgbClr val="FF0000"/>
                  </a:solidFill>
                </a:rPr>
                <a:t>Study </a:t>
              </a:r>
              <a:endParaRPr sz="1700" b="1">
                <a:solidFill>
                  <a:srgbClr val="FF0000"/>
                </a:solidFill>
              </a:endParaRPr>
            </a:p>
            <a:p>
              <a:pPr marL="0" lvl="0" indent="0" algn="ctr" rtl="0">
                <a:spcBef>
                  <a:spcPts val="0"/>
                </a:spcBef>
                <a:spcAft>
                  <a:spcPts val="0"/>
                </a:spcAft>
                <a:buNone/>
              </a:pPr>
              <a:r>
                <a:rPr lang="en-US" sz="1700" b="1">
                  <a:solidFill>
                    <a:srgbClr val="FF0000"/>
                  </a:solidFill>
                </a:rPr>
                <a:t>Guide </a:t>
              </a:r>
              <a:endParaRPr sz="1700" b="1">
                <a:solidFill>
                  <a:srgbClr val="FF0000"/>
                </a:solidFill>
              </a:endParaRPr>
            </a:p>
            <a:p>
              <a:pPr marL="0" lvl="0" indent="0" algn="ctr" rtl="0">
                <a:spcBef>
                  <a:spcPts val="0"/>
                </a:spcBef>
                <a:spcAft>
                  <a:spcPts val="0"/>
                </a:spcAft>
                <a:buNone/>
              </a:pPr>
              <a:r>
                <a:rPr lang="en-US" sz="1000" b="1">
                  <a:solidFill>
                    <a:srgbClr val="FF0000"/>
                  </a:solidFill>
                </a:rPr>
                <a:t>1st Choice </a:t>
              </a:r>
              <a:endParaRPr sz="1000" b="1">
                <a:solidFill>
                  <a:srgbClr val="FF0000"/>
                </a:solidFill>
              </a:endParaRPr>
            </a:p>
          </p:txBody>
        </p:sp>
      </p:grpSp>
      <p:grpSp>
        <p:nvGrpSpPr>
          <p:cNvPr id="198" name="Google Shape;198;g1020fd0937d_0_266"/>
          <p:cNvGrpSpPr/>
          <p:nvPr/>
        </p:nvGrpSpPr>
        <p:grpSpPr>
          <a:xfrm>
            <a:off x="4868445" y="4228886"/>
            <a:ext cx="1136818" cy="1103790"/>
            <a:chOff x="9340153" y="4534030"/>
            <a:chExt cx="1398300" cy="1110900"/>
          </a:xfrm>
        </p:grpSpPr>
        <p:sp>
          <p:nvSpPr>
            <p:cNvPr id="199" name="Google Shape;199;g1020fd0937d_0_266"/>
            <p:cNvSpPr/>
            <p:nvPr/>
          </p:nvSpPr>
          <p:spPr>
            <a:xfrm rot="-407425">
              <a:off x="9335214" y="4617280"/>
              <a:ext cx="1408178" cy="944400"/>
            </a:xfrm>
            <a:prstGeom prst="wedgeEllipseCallout">
              <a:avLst>
                <a:gd name="adj1" fmla="val -58657"/>
                <a:gd name="adj2" fmla="val 6267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g1020fd0937d_0_266"/>
            <p:cNvSpPr txBox="1"/>
            <p:nvPr/>
          </p:nvSpPr>
          <p:spPr>
            <a:xfrm>
              <a:off x="9432844" y="4661274"/>
              <a:ext cx="1212900" cy="867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700" b="1">
                  <a:solidFill>
                    <a:srgbClr val="FF0000"/>
                  </a:solidFill>
                </a:rPr>
                <a:t>Study </a:t>
              </a:r>
              <a:endParaRPr sz="1700" b="1">
                <a:solidFill>
                  <a:srgbClr val="FF0000"/>
                </a:solidFill>
              </a:endParaRPr>
            </a:p>
            <a:p>
              <a:pPr marL="0" lvl="0" indent="0" algn="ctr" rtl="0">
                <a:spcBef>
                  <a:spcPts val="0"/>
                </a:spcBef>
                <a:spcAft>
                  <a:spcPts val="0"/>
                </a:spcAft>
                <a:buNone/>
              </a:pPr>
              <a:r>
                <a:rPr lang="en-US" sz="1700" b="1">
                  <a:solidFill>
                    <a:srgbClr val="FF0000"/>
                  </a:solidFill>
                </a:rPr>
                <a:t>Guide </a:t>
              </a:r>
              <a:endParaRPr sz="1700" b="1">
                <a:solidFill>
                  <a:srgbClr val="FF0000"/>
                </a:solidFill>
              </a:endParaRPr>
            </a:p>
            <a:p>
              <a:pPr marL="0" lvl="0" indent="0" algn="l" rtl="0">
                <a:spcBef>
                  <a:spcPts val="0"/>
                </a:spcBef>
                <a:spcAft>
                  <a:spcPts val="0"/>
                </a:spcAft>
                <a:buNone/>
              </a:pPr>
              <a:r>
                <a:rPr lang="en-US" sz="1000" b="1">
                  <a:solidFill>
                    <a:srgbClr val="FF0000"/>
                  </a:solidFill>
                </a:rPr>
                <a:t> 2nd Choice </a:t>
              </a:r>
              <a:endParaRPr sz="1000" b="1">
                <a:solidFill>
                  <a:srgbClr val="FF0000"/>
                </a:solidFill>
              </a:endParaRPr>
            </a:p>
          </p:txBody>
        </p:sp>
      </p:grpSp>
      <p:pic>
        <p:nvPicPr>
          <p:cNvPr id="201" name="Google Shape;201;g1020fd0937d_0_266"/>
          <p:cNvPicPr preferRelativeResize="0"/>
          <p:nvPr/>
        </p:nvPicPr>
        <p:blipFill>
          <a:blip r:embed="rId4">
            <a:alphaModFix/>
          </a:blip>
          <a:stretch>
            <a:fillRect/>
          </a:stretch>
        </p:blipFill>
        <p:spPr>
          <a:xfrm>
            <a:off x="6986650" y="1942325"/>
            <a:ext cx="2670700" cy="2236300"/>
          </a:xfrm>
          <a:prstGeom prst="rect">
            <a:avLst/>
          </a:prstGeom>
          <a:noFill/>
          <a:ln>
            <a:noFill/>
          </a:ln>
        </p:spPr>
      </p:pic>
      <p:pic>
        <p:nvPicPr>
          <p:cNvPr id="202" name="Google Shape;202;g1020fd0937d_0_266"/>
          <p:cNvPicPr preferRelativeResize="0"/>
          <p:nvPr/>
        </p:nvPicPr>
        <p:blipFill>
          <a:blip r:embed="rId5">
            <a:alphaModFix/>
          </a:blip>
          <a:stretch>
            <a:fillRect/>
          </a:stretch>
        </p:blipFill>
        <p:spPr>
          <a:xfrm>
            <a:off x="9635850" y="4370950"/>
            <a:ext cx="2343575" cy="2323825"/>
          </a:xfrm>
          <a:prstGeom prst="rect">
            <a:avLst/>
          </a:prstGeom>
          <a:noFill/>
          <a:ln>
            <a:noFill/>
          </a:ln>
        </p:spPr>
      </p:pic>
      <p:pic>
        <p:nvPicPr>
          <p:cNvPr id="203" name="Google Shape;203;g1020fd0937d_0_266"/>
          <p:cNvPicPr preferRelativeResize="0"/>
          <p:nvPr/>
        </p:nvPicPr>
        <p:blipFill>
          <a:blip r:embed="rId6">
            <a:alphaModFix/>
          </a:blip>
          <a:stretch>
            <a:fillRect/>
          </a:stretch>
        </p:blipFill>
        <p:spPr>
          <a:xfrm>
            <a:off x="9691325" y="1936400"/>
            <a:ext cx="2232600" cy="2236300"/>
          </a:xfrm>
          <a:prstGeom prst="rect">
            <a:avLst/>
          </a:prstGeom>
          <a:noFill/>
          <a:ln>
            <a:noFill/>
          </a:ln>
        </p:spPr>
      </p:pic>
      <p:pic>
        <p:nvPicPr>
          <p:cNvPr id="204" name="Google Shape;204;g1020fd0937d_0_266"/>
          <p:cNvPicPr preferRelativeResize="0"/>
          <p:nvPr/>
        </p:nvPicPr>
        <p:blipFill>
          <a:blip r:embed="rId7">
            <a:alphaModFix/>
          </a:blip>
          <a:stretch>
            <a:fillRect/>
          </a:stretch>
        </p:blipFill>
        <p:spPr>
          <a:xfrm>
            <a:off x="7303000" y="4370975"/>
            <a:ext cx="2127800" cy="2323825"/>
          </a:xfrm>
          <a:prstGeom prst="rect">
            <a:avLst/>
          </a:prstGeom>
          <a:noFill/>
          <a:ln>
            <a:noFill/>
          </a:ln>
        </p:spPr>
      </p:pic>
      <p:grpSp>
        <p:nvGrpSpPr>
          <p:cNvPr id="205" name="Google Shape;205;g1020fd0937d_0_266"/>
          <p:cNvGrpSpPr/>
          <p:nvPr/>
        </p:nvGrpSpPr>
        <p:grpSpPr>
          <a:xfrm>
            <a:off x="10237535" y="383552"/>
            <a:ext cx="1508626" cy="1517156"/>
            <a:chOff x="9340153" y="4534030"/>
            <a:chExt cx="1398300" cy="1110900"/>
          </a:xfrm>
        </p:grpSpPr>
        <p:sp>
          <p:nvSpPr>
            <p:cNvPr id="206" name="Google Shape;206;g1020fd0937d_0_266"/>
            <p:cNvSpPr/>
            <p:nvPr/>
          </p:nvSpPr>
          <p:spPr>
            <a:xfrm rot="-407425">
              <a:off x="9335214" y="4617280"/>
              <a:ext cx="1408178" cy="944400"/>
            </a:xfrm>
            <a:prstGeom prst="wedgeEllipseCallout">
              <a:avLst>
                <a:gd name="adj1" fmla="val -86312"/>
                <a:gd name="adj2" fmla="val 3092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g1020fd0937d_0_266"/>
            <p:cNvSpPr txBox="1"/>
            <p:nvPr/>
          </p:nvSpPr>
          <p:spPr>
            <a:xfrm>
              <a:off x="9542190" y="4754080"/>
              <a:ext cx="994200" cy="710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700" b="1">
                  <a:solidFill>
                    <a:srgbClr val="FF0000"/>
                  </a:solidFill>
                </a:rPr>
                <a:t>DO NOT GET DUPED </a:t>
              </a:r>
              <a:endParaRPr sz="1000" b="1">
                <a:solidFill>
                  <a:srgbClr val="FF0000"/>
                </a:solidFil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10081f6cf8c_1_2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dirty="0"/>
              <a:t>Subject Knowledge Exams</a:t>
            </a:r>
            <a:br>
              <a:rPr lang="en-US" dirty="0"/>
            </a:br>
            <a:r>
              <a:rPr lang="en-US" sz="2800" dirty="0"/>
              <a:t>(not required for certification but HIGHLY recommended) </a:t>
            </a:r>
            <a:endParaRPr dirty="0"/>
          </a:p>
        </p:txBody>
      </p:sp>
      <p:sp>
        <p:nvSpPr>
          <p:cNvPr id="214" name="Google Shape;214;g10081f6cf8c_1_21"/>
          <p:cNvSpPr txBox="1">
            <a:spLocks noGrp="1"/>
          </p:cNvSpPr>
          <p:nvPr>
            <p:ph type="body" idx="1"/>
          </p:nvPr>
        </p:nvSpPr>
        <p:spPr>
          <a:xfrm>
            <a:off x="838200" y="1825625"/>
            <a:ext cx="5181600" cy="4351200"/>
          </a:xfrm>
          <a:prstGeom prst="rect">
            <a:avLst/>
          </a:prstGeom>
          <a:noFill/>
          <a:ln w="1905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US" sz="2500" dirty="0"/>
              <a:t>The Subject/Content Knowledge Exam items are directly </a:t>
            </a:r>
            <a:r>
              <a:rPr lang="en-US" sz="2500" i="1" dirty="0"/>
              <a:t>connected to discipline standards.</a:t>
            </a:r>
          </a:p>
          <a:p>
            <a:pPr marL="0" lvl="0" indent="0" algn="l" rtl="0">
              <a:lnSpc>
                <a:spcPct val="90000"/>
              </a:lnSpc>
              <a:spcBef>
                <a:spcPts val="1000"/>
              </a:spcBef>
              <a:spcAft>
                <a:spcPts val="0"/>
              </a:spcAft>
              <a:buSzPts val="1800"/>
              <a:buNone/>
            </a:pPr>
            <a:endParaRPr sz="2500" dirty="0"/>
          </a:p>
          <a:p>
            <a:pPr marL="0" lvl="0" indent="0" algn="l" rtl="0">
              <a:lnSpc>
                <a:spcPct val="90000"/>
              </a:lnSpc>
              <a:spcBef>
                <a:spcPts val="1000"/>
              </a:spcBef>
              <a:spcAft>
                <a:spcPts val="0"/>
              </a:spcAft>
              <a:buSzPts val="1800"/>
              <a:buNone/>
            </a:pPr>
            <a:r>
              <a:rPr lang="en-US" sz="2300" dirty="0">
                <a:solidFill>
                  <a:schemeClr val="dk1"/>
                </a:solidFill>
                <a:uFill>
                  <a:noFill/>
                </a:uFill>
                <a:hlinkClick r:id="rId3">
                  <a:extLst>
                    <a:ext uri="{A12FA001-AC4F-418D-AE19-62706E023703}">
                      <ahyp:hlinkClr xmlns:ahyp="http://schemas.microsoft.com/office/drawing/2018/hyperlinkcolor" val="tx"/>
                    </a:ext>
                  </a:extLst>
                </a:hlinkClick>
              </a:rPr>
              <a:t>Example</a:t>
            </a:r>
            <a:r>
              <a:rPr lang="en-US" sz="2300" dirty="0">
                <a:solidFill>
                  <a:schemeClr val="dk1"/>
                </a:solidFill>
              </a:rPr>
              <a:t>:</a:t>
            </a:r>
            <a:r>
              <a:rPr lang="en-US" sz="2300" b="0" dirty="0"/>
              <a:t> Elementary Subject Knowledge aligned to K-5 discipline standards. </a:t>
            </a:r>
            <a:endParaRPr sz="2300" b="0" dirty="0"/>
          </a:p>
          <a:p>
            <a:pPr marL="0" lvl="0" indent="0" algn="l" rtl="0">
              <a:lnSpc>
                <a:spcPct val="90000"/>
              </a:lnSpc>
              <a:spcBef>
                <a:spcPts val="1000"/>
              </a:spcBef>
              <a:spcAft>
                <a:spcPts val="0"/>
              </a:spcAft>
              <a:buSzPts val="1800"/>
              <a:buNone/>
            </a:pPr>
            <a:endParaRPr sz="2300" b="0" dirty="0"/>
          </a:p>
          <a:p>
            <a:pPr marL="0" lvl="0" indent="0" algn="l" rtl="0">
              <a:lnSpc>
                <a:spcPct val="90000"/>
              </a:lnSpc>
              <a:spcBef>
                <a:spcPts val="1000"/>
              </a:spcBef>
              <a:spcAft>
                <a:spcPts val="0"/>
              </a:spcAft>
              <a:buSzPts val="1800"/>
              <a:buNone/>
            </a:pPr>
            <a:r>
              <a:rPr lang="en-US" sz="2300" dirty="0">
                <a:solidFill>
                  <a:schemeClr val="dk1"/>
                </a:solidFill>
                <a:uFill>
                  <a:noFill/>
                </a:uFill>
                <a:hlinkClick r:id="rId4">
                  <a:extLst>
                    <a:ext uri="{A12FA001-AC4F-418D-AE19-62706E023703}">
                      <ahyp:hlinkClr xmlns:ahyp="http://schemas.microsoft.com/office/drawing/2018/hyperlinkcolor" val="tx"/>
                    </a:ext>
                  </a:extLst>
                </a:hlinkClick>
              </a:rPr>
              <a:t>Example: </a:t>
            </a:r>
            <a:r>
              <a:rPr lang="en-US" sz="2300" b="0" dirty="0"/>
              <a:t>Physical Education aligned to K-12 discipline standards </a:t>
            </a:r>
            <a:endParaRPr sz="2300" b="0" dirty="0"/>
          </a:p>
        </p:txBody>
      </p:sp>
      <p:sp>
        <p:nvSpPr>
          <p:cNvPr id="215" name="Google Shape;215;g10081f6cf8c_1_21"/>
          <p:cNvSpPr txBox="1">
            <a:spLocks noGrp="1"/>
          </p:cNvSpPr>
          <p:nvPr>
            <p:ph type="body" idx="2"/>
          </p:nvPr>
        </p:nvSpPr>
        <p:spPr>
          <a:xfrm>
            <a:off x="6172200" y="1825625"/>
            <a:ext cx="5181600" cy="4351200"/>
          </a:xfrm>
          <a:prstGeom prst="rect">
            <a:avLst/>
          </a:prstGeom>
          <a:ln w="19050" cap="flat" cmpd="sng">
            <a:solidFill>
              <a:srgbClr val="000000"/>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0" lvl="0" indent="0" algn="l" rtl="0">
              <a:spcBef>
                <a:spcPts val="1000"/>
              </a:spcBef>
              <a:spcAft>
                <a:spcPts val="0"/>
              </a:spcAft>
              <a:buNone/>
            </a:pPr>
            <a:r>
              <a:rPr lang="en-US" dirty="0"/>
              <a:t>Follow the exact same preparation steps outlined for the Professional Knowledge Exam.</a:t>
            </a:r>
            <a:endParaRPr dirty="0"/>
          </a:p>
          <a:p>
            <a:pPr marL="457200" lvl="0" indent="-300037" algn="l" rtl="0">
              <a:spcBef>
                <a:spcPts val="1000"/>
              </a:spcBef>
              <a:spcAft>
                <a:spcPts val="0"/>
              </a:spcAft>
              <a:buSzPct val="64285"/>
              <a:buAutoNum type="arabicPeriod"/>
            </a:pPr>
            <a:r>
              <a:rPr lang="en-US" b="0" dirty="0"/>
              <a:t>Access your content standards</a:t>
            </a:r>
            <a:endParaRPr b="0" dirty="0"/>
          </a:p>
          <a:p>
            <a:pPr marL="457200" lvl="0" indent="-300037" algn="l" rtl="0">
              <a:spcBef>
                <a:spcPts val="1000"/>
              </a:spcBef>
              <a:spcAft>
                <a:spcPts val="0"/>
              </a:spcAft>
              <a:buSzPct val="64285"/>
              <a:buAutoNum type="arabicPeriod"/>
            </a:pPr>
            <a:r>
              <a:rPr lang="en-US" b="0" dirty="0"/>
              <a:t>Access preparation materials from testing website</a:t>
            </a:r>
            <a:endParaRPr b="0" dirty="0"/>
          </a:p>
          <a:p>
            <a:pPr marL="457200" lvl="0" indent="-300037" algn="l" rtl="0">
              <a:spcBef>
                <a:spcPts val="1000"/>
              </a:spcBef>
              <a:spcAft>
                <a:spcPts val="0"/>
              </a:spcAft>
              <a:buSzPct val="64285"/>
              <a:buAutoNum type="arabicPeriod"/>
            </a:pPr>
            <a:r>
              <a:rPr lang="en-US" b="0" dirty="0"/>
              <a:t>Connect/Crosswalk each of the standards to your methods courses and material learned though your program of study. </a:t>
            </a:r>
            <a:endParaRPr b="0" dirty="0"/>
          </a:p>
          <a:p>
            <a:pPr marL="457200" lvl="0" indent="-300037" algn="l" rtl="0">
              <a:spcBef>
                <a:spcPts val="1000"/>
              </a:spcBef>
              <a:spcAft>
                <a:spcPts val="0"/>
              </a:spcAft>
              <a:buSzPct val="64285"/>
              <a:buAutoNum type="arabicPeriod"/>
            </a:pPr>
            <a:r>
              <a:rPr lang="en-US" b="0" dirty="0"/>
              <a:t>Make study notes</a:t>
            </a:r>
          </a:p>
          <a:p>
            <a:pPr marL="0" lvl="0" indent="0" algn="l" rtl="0">
              <a:spcBef>
                <a:spcPts val="1000"/>
              </a:spcBef>
              <a:spcAft>
                <a:spcPts val="0"/>
              </a:spcAft>
              <a:buNone/>
            </a:pPr>
            <a:endParaRPr lang="en-US" b="0" dirty="0"/>
          </a:p>
          <a:p>
            <a:pPr marL="0" lvl="0" indent="0" algn="l" rtl="0">
              <a:spcBef>
                <a:spcPts val="1000"/>
              </a:spcBef>
              <a:spcAft>
                <a:spcPts val="0"/>
              </a:spcAft>
              <a:buNone/>
            </a:pPr>
            <a:endParaRPr dirty="0"/>
          </a:p>
        </p:txBody>
      </p:sp>
      <p:pic>
        <p:nvPicPr>
          <p:cNvPr id="216" name="Google Shape;216;g10081f6cf8c_1_21">
            <a:hlinkClick r:id="rId5"/>
          </p:cNvPr>
          <p:cNvPicPr preferRelativeResize="0"/>
          <p:nvPr/>
        </p:nvPicPr>
        <p:blipFill>
          <a:blip r:embed="rId6">
            <a:alphaModFix/>
          </a:blip>
          <a:stretch>
            <a:fillRect/>
          </a:stretch>
        </p:blipFill>
        <p:spPr>
          <a:xfrm>
            <a:off x="9620497" y="5610687"/>
            <a:ext cx="1458835" cy="3643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f34dd7e28a_0_12"/>
          <p:cNvSpPr txBox="1">
            <a:spLocks noGrp="1"/>
          </p:cNvSpPr>
          <p:nvPr>
            <p:ph type="body" idx="1"/>
          </p:nvPr>
        </p:nvSpPr>
        <p:spPr>
          <a:xfrm>
            <a:off x="838200" y="1825625"/>
            <a:ext cx="10515600" cy="4884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US" dirty="0"/>
              <a:t>For example, to teach in Arizona:</a:t>
            </a:r>
            <a:endParaRPr dirty="0"/>
          </a:p>
          <a:p>
            <a:pPr marL="457200" lvl="0" indent="-342900" algn="l" rtl="0">
              <a:lnSpc>
                <a:spcPct val="90000"/>
              </a:lnSpc>
              <a:spcBef>
                <a:spcPts val="0"/>
              </a:spcBef>
              <a:spcAft>
                <a:spcPts val="0"/>
              </a:spcAft>
              <a:buClr>
                <a:srgbClr val="003264"/>
              </a:buClr>
              <a:buSzPts val="1800"/>
              <a:buChar char="●"/>
            </a:pPr>
            <a:r>
              <a:rPr lang="en-US" sz="2400" dirty="0">
                <a:solidFill>
                  <a:srgbClr val="003264"/>
                </a:solidFill>
              </a:rPr>
              <a:t>BSED Elementary Education</a:t>
            </a:r>
            <a:br>
              <a:rPr lang="en-US" sz="2400" b="0" dirty="0">
                <a:solidFill>
                  <a:srgbClr val="003264"/>
                </a:solidFill>
              </a:rPr>
            </a:br>
            <a:r>
              <a:rPr lang="en-US" sz="2000" b="0" dirty="0">
                <a:solidFill>
                  <a:srgbClr val="003264"/>
                </a:solidFill>
              </a:rPr>
              <a:t>NES Professional Knowledge: Elementary (NT051) </a:t>
            </a:r>
          </a:p>
          <a:p>
            <a:pPr marL="114300" lvl="0" indent="0" algn="l" rtl="0">
              <a:lnSpc>
                <a:spcPct val="90000"/>
              </a:lnSpc>
              <a:spcBef>
                <a:spcPts val="0"/>
              </a:spcBef>
              <a:spcAft>
                <a:spcPts val="0"/>
              </a:spcAft>
              <a:buClr>
                <a:srgbClr val="003264"/>
              </a:buClr>
              <a:buSzPts val="1800"/>
              <a:buNone/>
            </a:pPr>
            <a:r>
              <a:rPr lang="en-US" sz="2000" b="0" dirty="0">
                <a:solidFill>
                  <a:srgbClr val="003264"/>
                </a:solidFill>
              </a:rPr>
              <a:t>     NES Foundations of Reading (NT103) (Recommended/Required by 	2025)</a:t>
            </a:r>
            <a:endParaRPr sz="2000" b="0" dirty="0">
              <a:solidFill>
                <a:srgbClr val="003264"/>
              </a:solidFill>
            </a:endParaRPr>
          </a:p>
          <a:p>
            <a:pPr marL="457200" lvl="0" indent="-342900" algn="l" rtl="0">
              <a:lnSpc>
                <a:spcPct val="90000"/>
              </a:lnSpc>
              <a:spcBef>
                <a:spcPts val="1000"/>
              </a:spcBef>
              <a:spcAft>
                <a:spcPts val="0"/>
              </a:spcAft>
              <a:buClr>
                <a:srgbClr val="003264"/>
              </a:buClr>
              <a:buSzPts val="1800"/>
              <a:buChar char="●"/>
            </a:pPr>
            <a:r>
              <a:rPr lang="en-US" sz="2400" dirty="0"/>
              <a:t>BSED Special &amp; Elementary Education</a:t>
            </a:r>
            <a:br>
              <a:rPr lang="en-US" sz="2400" b="0" dirty="0"/>
            </a:br>
            <a:r>
              <a:rPr lang="en-US" sz="2000" b="0" dirty="0">
                <a:solidFill>
                  <a:srgbClr val="003264"/>
                </a:solidFill>
              </a:rPr>
              <a:t>NES Professional Knowledge: Elementary (NT051)</a:t>
            </a:r>
            <a:endParaRPr sz="2000" b="0" dirty="0">
              <a:solidFill>
                <a:srgbClr val="003264"/>
              </a:solidFill>
            </a:endParaRPr>
          </a:p>
          <a:p>
            <a:pPr marL="457200" lvl="0" indent="0" algn="l" rtl="0">
              <a:lnSpc>
                <a:spcPct val="100000"/>
              </a:lnSpc>
              <a:spcBef>
                <a:spcPts val="0"/>
              </a:spcBef>
              <a:spcAft>
                <a:spcPts val="0"/>
              </a:spcAft>
              <a:buNone/>
            </a:pPr>
            <a:r>
              <a:rPr lang="en-US" sz="2000" b="0" dirty="0">
                <a:solidFill>
                  <a:srgbClr val="003264"/>
                </a:solidFill>
              </a:rPr>
              <a:t>NES Professional Knowledge: Special Education (NT601)</a:t>
            </a:r>
          </a:p>
          <a:p>
            <a:pPr indent="0">
              <a:lnSpc>
                <a:spcPct val="100000"/>
              </a:lnSpc>
              <a:spcBef>
                <a:spcPts val="0"/>
              </a:spcBef>
              <a:buNone/>
            </a:pPr>
            <a:r>
              <a:rPr lang="en-US" sz="2000" b="0" dirty="0">
                <a:solidFill>
                  <a:srgbClr val="003264"/>
                </a:solidFill>
              </a:rPr>
              <a:t>NES Foundations of Reading (NT103) (Recommended/Required by 2025)</a:t>
            </a:r>
          </a:p>
          <a:p>
            <a:pPr indent="0">
              <a:lnSpc>
                <a:spcPct val="100000"/>
              </a:lnSpc>
              <a:spcBef>
                <a:spcPts val="0"/>
              </a:spcBef>
              <a:buNone/>
            </a:pPr>
            <a:endParaRPr sz="2000" b="0" dirty="0">
              <a:solidFill>
                <a:srgbClr val="003264"/>
              </a:solidFill>
            </a:endParaRPr>
          </a:p>
          <a:p>
            <a:pPr marL="457200" lvl="0" indent="-342900" algn="l" rtl="0">
              <a:lnSpc>
                <a:spcPct val="100000"/>
              </a:lnSpc>
              <a:spcBef>
                <a:spcPts val="0"/>
              </a:spcBef>
              <a:spcAft>
                <a:spcPts val="0"/>
              </a:spcAft>
              <a:buSzPts val="1800"/>
              <a:buChar char="●"/>
            </a:pPr>
            <a:r>
              <a:rPr lang="en-US" sz="2400" dirty="0"/>
              <a:t>BSED Health Sciences - Physical Education</a:t>
            </a:r>
            <a:endParaRPr sz="2400" dirty="0"/>
          </a:p>
          <a:p>
            <a:pPr marL="457200" lvl="0" indent="0" algn="l" rtl="0">
              <a:lnSpc>
                <a:spcPct val="100000"/>
              </a:lnSpc>
              <a:spcBef>
                <a:spcPts val="0"/>
              </a:spcBef>
              <a:spcAft>
                <a:spcPts val="0"/>
              </a:spcAft>
              <a:buNone/>
            </a:pPr>
            <a:r>
              <a:rPr lang="en-US" sz="2400" b="0" dirty="0"/>
              <a:t>NES Professional Knowledge: Secondary (NT052)</a:t>
            </a:r>
          </a:p>
          <a:p>
            <a:pPr marL="457200" lvl="0" indent="0" algn="l" rtl="0">
              <a:lnSpc>
                <a:spcPct val="100000"/>
              </a:lnSpc>
              <a:spcBef>
                <a:spcPts val="0"/>
              </a:spcBef>
              <a:spcAft>
                <a:spcPts val="0"/>
              </a:spcAft>
              <a:buNone/>
            </a:pPr>
            <a:endParaRPr dirty="0"/>
          </a:p>
          <a:p>
            <a:pPr marL="742950" lvl="1" indent="-285750">
              <a:lnSpc>
                <a:spcPct val="100000"/>
              </a:lnSpc>
              <a:spcBef>
                <a:spcPts val="0"/>
              </a:spcBef>
            </a:pPr>
            <a:r>
              <a:rPr lang="en-US" sz="1000" dirty="0"/>
              <a:t>Link to </a:t>
            </a:r>
            <a:r>
              <a:rPr lang="en-US" sz="1000" u="sng" dirty="0">
                <a:solidFill>
                  <a:schemeClr val="hlink"/>
                </a:solidFill>
                <a:hlinkClick r:id="rId3"/>
              </a:rPr>
              <a:t>AEPA/NES Resource Sheet</a:t>
            </a:r>
            <a:r>
              <a:rPr lang="en-US" sz="1000" dirty="0"/>
              <a:t> containing </a:t>
            </a:r>
            <a:r>
              <a:rPr lang="en-US" sz="1000" dirty="0">
                <a:solidFill>
                  <a:srgbClr val="003264"/>
                </a:solidFill>
              </a:rPr>
              <a:t>information regarding licensure exams aligned to NAU’s degree programs and teacher certification areas.</a:t>
            </a:r>
            <a:endParaRPr sz="1000" dirty="0"/>
          </a:p>
          <a:p>
            <a:pPr marL="742950" lvl="1" indent="-285750">
              <a:lnSpc>
                <a:spcPct val="100000"/>
              </a:lnSpc>
              <a:spcBef>
                <a:spcPts val="0"/>
              </a:spcBef>
            </a:pPr>
            <a:r>
              <a:rPr lang="en-US" sz="1000" dirty="0"/>
              <a:t>Link to Arizona Department of Education Arizona Educator Exams found </a:t>
            </a:r>
            <a:r>
              <a:rPr lang="en-US" sz="1000" u="sng" dirty="0">
                <a:solidFill>
                  <a:schemeClr val="hlink"/>
                </a:solidFill>
                <a:hlinkClick r:id="rId4"/>
              </a:rPr>
              <a:t>here</a:t>
            </a:r>
            <a:r>
              <a:rPr lang="en-US" sz="1000" b="0" dirty="0"/>
              <a:t>.</a:t>
            </a:r>
            <a:r>
              <a:rPr lang="en-US" sz="1200" b="0" dirty="0"/>
              <a:t> </a:t>
            </a:r>
            <a:endParaRPr sz="1500" b="0" dirty="0"/>
          </a:p>
        </p:txBody>
      </p:sp>
      <p:sp>
        <p:nvSpPr>
          <p:cNvPr id="223" name="Google Shape;223;gf34dd7e28a_0_12"/>
          <p:cNvSpPr txBox="1">
            <a:spLocks noGrp="1"/>
          </p:cNvSpPr>
          <p:nvPr>
            <p:ph type="title"/>
          </p:nvPr>
        </p:nvSpPr>
        <p:spPr>
          <a:xfrm>
            <a:off x="791050" y="426775"/>
            <a:ext cx="10686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100"/>
              <a:buFont typeface="Arial"/>
              <a:buNone/>
            </a:pPr>
            <a:r>
              <a:rPr lang="en-US" sz="4100"/>
              <a:t>So...tell me again which licensure exam(s)</a:t>
            </a:r>
            <a:br>
              <a:rPr lang="en-US" sz="4100"/>
            </a:br>
            <a:r>
              <a:rPr lang="en-US" sz="4100"/>
              <a:t>do I need to take?</a:t>
            </a:r>
            <a:endParaRPr sz="4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f94c436475_1_51"/>
          <p:cNvSpPr/>
          <p:nvPr/>
        </p:nvSpPr>
        <p:spPr>
          <a:xfrm>
            <a:off x="0" y="0"/>
            <a:ext cx="1748400" cy="6858000"/>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9" name="Google Shape;229;gf94c436475_1_51"/>
          <p:cNvSpPr/>
          <p:nvPr/>
        </p:nvSpPr>
        <p:spPr>
          <a:xfrm>
            <a:off x="0" y="6390752"/>
            <a:ext cx="1748400" cy="467100"/>
          </a:xfrm>
          <a:prstGeom prst="rect">
            <a:avLst/>
          </a:prstGeom>
          <a:solidFill>
            <a:srgbClr val="F1B3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0" name="Google Shape;230;gf94c436475_1_51"/>
          <p:cNvPicPr preferRelativeResize="0"/>
          <p:nvPr/>
        </p:nvPicPr>
        <p:blipFill rotWithShape="1">
          <a:blip r:embed="rId3">
            <a:alphaModFix/>
          </a:blip>
          <a:srcRect t="13479"/>
          <a:stretch/>
        </p:blipFill>
        <p:spPr>
          <a:xfrm>
            <a:off x="1748800" y="0"/>
            <a:ext cx="10443602" cy="5084526"/>
          </a:xfrm>
          <a:prstGeom prst="rect">
            <a:avLst/>
          </a:prstGeom>
          <a:noFill/>
          <a:ln>
            <a:noFill/>
          </a:ln>
        </p:spPr>
      </p:pic>
      <p:pic>
        <p:nvPicPr>
          <p:cNvPr id="231" name="Google Shape;231;gf94c436475_1_51"/>
          <p:cNvPicPr preferRelativeResize="0"/>
          <p:nvPr/>
        </p:nvPicPr>
        <p:blipFill rotWithShape="1">
          <a:blip r:embed="rId4">
            <a:alphaModFix/>
          </a:blip>
          <a:srcRect/>
          <a:stretch/>
        </p:blipFill>
        <p:spPr>
          <a:xfrm>
            <a:off x="189925" y="1793150"/>
            <a:ext cx="1368550" cy="971889"/>
          </a:xfrm>
          <a:prstGeom prst="rect">
            <a:avLst/>
          </a:prstGeom>
          <a:noFill/>
          <a:ln>
            <a:noFill/>
          </a:ln>
        </p:spPr>
      </p:pic>
      <p:sp>
        <p:nvSpPr>
          <p:cNvPr id="232" name="Google Shape;232;gf94c436475_1_51"/>
          <p:cNvSpPr txBox="1"/>
          <p:nvPr/>
        </p:nvSpPr>
        <p:spPr>
          <a:xfrm>
            <a:off x="137651" y="6445075"/>
            <a:ext cx="1462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a:solidFill>
                  <a:schemeClr val="lt1"/>
                </a:solidFill>
              </a:rPr>
              <a:t>A</a:t>
            </a:r>
            <a:r>
              <a:rPr lang="en-US" sz="1400" b="0" i="0" u="none" strike="noStrike" cap="none">
                <a:solidFill>
                  <a:schemeClr val="lt1"/>
                </a:solidFill>
                <a:latin typeface="Arial"/>
                <a:ea typeface="Arial"/>
                <a:cs typeface="Arial"/>
                <a:sym typeface="Arial"/>
              </a:rPr>
              <a:t>Y 2021- 2022</a:t>
            </a:r>
            <a:endParaRPr sz="1400" b="0" i="0" u="none" strike="noStrike" cap="none">
              <a:solidFill>
                <a:schemeClr val="lt1"/>
              </a:solidFill>
              <a:latin typeface="Arial"/>
              <a:ea typeface="Arial"/>
              <a:cs typeface="Arial"/>
              <a:sym typeface="Arial"/>
            </a:endParaRPr>
          </a:p>
        </p:txBody>
      </p:sp>
      <p:sp>
        <p:nvSpPr>
          <p:cNvPr id="233" name="Google Shape;233;gf94c436475_1_51"/>
          <p:cNvSpPr txBox="1">
            <a:spLocks noGrp="1"/>
          </p:cNvSpPr>
          <p:nvPr>
            <p:ph type="ctrTitle"/>
          </p:nvPr>
        </p:nvSpPr>
        <p:spPr>
          <a:xfrm>
            <a:off x="1748400" y="4969402"/>
            <a:ext cx="10443600" cy="1586700"/>
          </a:xfrm>
          <a:prstGeom prst="rect">
            <a:avLst/>
          </a:prstGeom>
          <a:solidFill>
            <a:schemeClr val="lt1"/>
          </a:solidFill>
          <a:ln>
            <a:noFill/>
          </a:ln>
        </p:spPr>
        <p:txBody>
          <a:bodyPr spcFirstLastPara="1" wrap="square" lIns="91425" tIns="45700" rIns="91425" bIns="45700" anchor="b" anchorCtr="0">
            <a:noAutofit/>
          </a:bodyPr>
          <a:lstStyle/>
          <a:p>
            <a:pPr marL="0" lvl="0" indent="0" algn="ctr" rtl="0">
              <a:spcBef>
                <a:spcPts val="0"/>
              </a:spcBef>
              <a:spcAft>
                <a:spcPts val="0"/>
              </a:spcAft>
              <a:buClr>
                <a:srgbClr val="003366"/>
              </a:buClr>
              <a:buSzPts val="5000"/>
              <a:buFont typeface="Arial"/>
              <a:buNone/>
            </a:pPr>
            <a:r>
              <a:rPr lang="en-US" sz="5000" b="0"/>
              <a:t>Arizona Teacher Licensure Exams:</a:t>
            </a:r>
            <a:endParaRPr sz="5000" b="0"/>
          </a:p>
          <a:p>
            <a:pPr marL="0" lvl="0" indent="0" algn="ctr" rtl="0">
              <a:spcBef>
                <a:spcPts val="0"/>
              </a:spcBef>
              <a:spcAft>
                <a:spcPts val="0"/>
              </a:spcAft>
              <a:buClr>
                <a:srgbClr val="003366"/>
              </a:buClr>
              <a:buSzPts val="5000"/>
              <a:buFont typeface="Arial"/>
              <a:buNone/>
            </a:pPr>
            <a:r>
              <a:rPr lang="en-US" sz="5000" b="0"/>
              <a:t>Registration Steps</a:t>
            </a:r>
            <a:endParaRPr sz="5000" b="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101fc5db561_0_25"/>
          <p:cNvSpPr txBox="1">
            <a:spLocks noGrp="1"/>
          </p:cNvSpPr>
          <p:nvPr>
            <p:ph type="title"/>
          </p:nvPr>
        </p:nvSpPr>
        <p:spPr>
          <a:xfrm>
            <a:off x="838200" y="126850"/>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100"/>
              <a:buFont typeface="Arial"/>
              <a:buNone/>
            </a:pPr>
            <a:r>
              <a:rPr lang="en-US"/>
              <a:t>Registration Steps</a:t>
            </a:r>
            <a:endParaRPr/>
          </a:p>
        </p:txBody>
      </p:sp>
      <p:pic>
        <p:nvPicPr>
          <p:cNvPr id="240" name="Google Shape;240;g101fc5db561_0_25"/>
          <p:cNvPicPr preferRelativeResize="0"/>
          <p:nvPr/>
        </p:nvPicPr>
        <p:blipFill>
          <a:blip r:embed="rId3">
            <a:alphaModFix/>
          </a:blip>
          <a:stretch>
            <a:fillRect/>
          </a:stretch>
        </p:blipFill>
        <p:spPr>
          <a:xfrm>
            <a:off x="593450" y="1635675"/>
            <a:ext cx="7019426" cy="4551525"/>
          </a:xfrm>
          <a:prstGeom prst="rect">
            <a:avLst/>
          </a:prstGeom>
          <a:noFill/>
          <a:ln>
            <a:noFill/>
          </a:ln>
        </p:spPr>
      </p:pic>
      <p:cxnSp>
        <p:nvCxnSpPr>
          <p:cNvPr id="241" name="Google Shape;241;g101fc5db561_0_25"/>
          <p:cNvCxnSpPr/>
          <p:nvPr/>
        </p:nvCxnSpPr>
        <p:spPr>
          <a:xfrm>
            <a:off x="6908275" y="1739250"/>
            <a:ext cx="1531200" cy="863700"/>
          </a:xfrm>
          <a:prstGeom prst="straightConnector1">
            <a:avLst/>
          </a:prstGeom>
          <a:noFill/>
          <a:ln w="28575" cap="flat" cmpd="sng">
            <a:solidFill>
              <a:srgbClr val="FF0000"/>
            </a:solidFill>
            <a:prstDash val="solid"/>
            <a:round/>
            <a:headEnd type="triangle" w="med" len="med"/>
            <a:tailEnd type="none" w="med" len="med"/>
          </a:ln>
        </p:spPr>
      </p:cxnSp>
      <p:sp>
        <p:nvSpPr>
          <p:cNvPr id="242" name="Google Shape;242;g101fc5db561_0_25"/>
          <p:cNvSpPr txBox="1"/>
          <p:nvPr/>
        </p:nvSpPr>
        <p:spPr>
          <a:xfrm>
            <a:off x="7845625" y="2373450"/>
            <a:ext cx="4110000" cy="4185731"/>
          </a:xfrm>
          <a:prstGeom prst="rect">
            <a:avLst/>
          </a:prstGeom>
          <a:noFill/>
          <a:ln>
            <a:noFill/>
          </a:ln>
        </p:spPr>
        <p:txBody>
          <a:bodyPr spcFirstLastPara="1" wrap="square" lIns="91425" tIns="91425" rIns="91425" bIns="91425" anchor="t" anchorCtr="0">
            <a:spAutoFit/>
          </a:bodyPr>
          <a:lstStyle/>
          <a:p>
            <a:pPr marL="457200" lvl="0" indent="-393700" algn="l" rtl="0">
              <a:spcBef>
                <a:spcPts val="0"/>
              </a:spcBef>
              <a:spcAft>
                <a:spcPts val="0"/>
              </a:spcAft>
              <a:buSzPts val="2600"/>
              <a:buAutoNum type="arabicPeriod"/>
            </a:pPr>
            <a:r>
              <a:rPr lang="en-US" sz="2600" dirty="0"/>
              <a:t> </a:t>
            </a:r>
            <a:r>
              <a:rPr lang="en-US" sz="2600" u="sng" dirty="0">
                <a:solidFill>
                  <a:schemeClr val="hlink"/>
                </a:solidFill>
                <a:hlinkClick r:id="rId4"/>
              </a:rPr>
              <a:t>www.aepa.nesinc.com</a:t>
            </a:r>
            <a:endParaRPr sz="2600" dirty="0"/>
          </a:p>
          <a:p>
            <a:pPr marL="457200" lvl="0" indent="-393700" algn="l" rtl="0">
              <a:spcBef>
                <a:spcPts val="0"/>
              </a:spcBef>
              <a:spcAft>
                <a:spcPts val="0"/>
              </a:spcAft>
              <a:buSzPts val="2600"/>
              <a:buAutoNum type="arabicPeriod"/>
            </a:pPr>
            <a:r>
              <a:rPr lang="en-US" sz="2600" dirty="0"/>
              <a:t>Click “My Account” tab and create an account by following all steps</a:t>
            </a:r>
            <a:endParaRPr sz="2600" dirty="0"/>
          </a:p>
          <a:p>
            <a:pPr marL="457200" lvl="0" indent="-393700" algn="l" rtl="0">
              <a:spcBef>
                <a:spcPts val="0"/>
              </a:spcBef>
              <a:spcAft>
                <a:spcPts val="0"/>
              </a:spcAft>
              <a:buSzPts val="2600"/>
              <a:buAutoNum type="arabicPeriod"/>
            </a:pPr>
            <a:r>
              <a:rPr lang="en-US" sz="2600" dirty="0"/>
              <a:t>MAKE sure to choose NAU as your reporting school</a:t>
            </a:r>
            <a:endParaRPr sz="2600" dirty="0"/>
          </a:p>
          <a:p>
            <a:pPr marL="457200" lvl="0" indent="-393700" algn="l" rtl="0">
              <a:spcBef>
                <a:spcPts val="0"/>
              </a:spcBef>
              <a:spcAft>
                <a:spcPts val="0"/>
              </a:spcAft>
              <a:buSzPts val="2600"/>
              <a:buAutoNum type="arabicPeriod"/>
            </a:pPr>
            <a:r>
              <a:rPr lang="en-US" sz="2600" dirty="0"/>
              <a:t>Let’s try it together </a:t>
            </a:r>
            <a:r>
              <a:rPr lang="en-US" sz="2600" dirty="0">
                <a:hlinkClick r:id="rId5"/>
              </a:rPr>
              <a:t>now</a:t>
            </a:r>
            <a:endParaRPr sz="2600" dirty="0"/>
          </a:p>
          <a:p>
            <a:pPr marL="914400" lvl="0" indent="0" algn="l" rtl="0">
              <a:spcBef>
                <a:spcPts val="0"/>
              </a:spcBef>
              <a:spcAft>
                <a:spcPts val="0"/>
              </a:spcAft>
              <a:buNone/>
            </a:pPr>
            <a:endParaRPr sz="2600" dirty="0"/>
          </a:p>
          <a:p>
            <a:pPr marL="914400" lvl="0" indent="0" algn="l" rtl="0">
              <a:spcBef>
                <a:spcPts val="0"/>
              </a:spcBef>
              <a:spcAft>
                <a:spcPts val="0"/>
              </a:spcAft>
              <a:buNone/>
            </a:pPr>
            <a:r>
              <a:rPr lang="en-US" sz="2600" dirty="0"/>
              <a:t> </a:t>
            </a:r>
            <a:endParaRPr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1000"/>
                                        <p:tgtEl>
                                          <p:spTgt spid="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2"/>
                                        </p:tgtEl>
                                        <p:attrNameLst>
                                          <p:attrName>style.visibility</p:attrName>
                                        </p:attrNameLst>
                                      </p:cBhvr>
                                      <p:to>
                                        <p:strVal val="visible"/>
                                      </p:to>
                                    </p:set>
                                    <p:animEffect transition="in" filter="fade">
                                      <p:cBhvr>
                                        <p:cTn id="12" dur="10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10081f6cf8c_1_15"/>
          <p:cNvSpPr txBox="1"/>
          <p:nvPr/>
        </p:nvSpPr>
        <p:spPr>
          <a:xfrm>
            <a:off x="1150850" y="1981000"/>
            <a:ext cx="10367100" cy="2986200"/>
          </a:xfrm>
          <a:prstGeom prst="rect">
            <a:avLst/>
          </a:prstGeom>
          <a:noFill/>
          <a:ln>
            <a:noFill/>
          </a:ln>
        </p:spPr>
        <p:txBody>
          <a:bodyPr spcFirstLastPara="1" wrap="square" lIns="91425" tIns="91425" rIns="91425" bIns="91425" anchor="t" anchorCtr="0">
            <a:spAutoFit/>
          </a:bodyPr>
          <a:lstStyle/>
          <a:p>
            <a:pPr marL="457200" lvl="0" indent="-406400" algn="l" rtl="0">
              <a:spcBef>
                <a:spcPts val="0"/>
              </a:spcBef>
              <a:spcAft>
                <a:spcPts val="0"/>
              </a:spcAft>
              <a:buSzPts val="2800"/>
              <a:buChar char="●"/>
            </a:pPr>
            <a:r>
              <a:rPr lang="en-US" sz="2800" b="1" i="1" dirty="0"/>
              <a:t>PLEASE</a:t>
            </a:r>
            <a:r>
              <a:rPr lang="en-US" sz="2800" i="1" dirty="0"/>
              <a:t> mark that </a:t>
            </a:r>
            <a:r>
              <a:rPr lang="en-US" sz="2800" i="1" dirty="0">
                <a:solidFill>
                  <a:srgbClr val="FF0000"/>
                </a:solidFill>
              </a:rPr>
              <a:t>NAU can receive a copy of your licensure exam results</a:t>
            </a:r>
            <a:r>
              <a:rPr lang="en-US" sz="2800" i="1" dirty="0"/>
              <a:t>. NAU </a:t>
            </a:r>
            <a:r>
              <a:rPr lang="en-US" sz="2800" b="1" i="1" dirty="0"/>
              <a:t>ONLY</a:t>
            </a:r>
            <a:r>
              <a:rPr lang="en-US" sz="2800" i="1" dirty="0"/>
              <a:t> uses these results for program evaluation and improvement.</a:t>
            </a:r>
            <a:br>
              <a:rPr lang="en-US" sz="2800" i="1" dirty="0"/>
            </a:br>
            <a:endParaRPr sz="2800" i="1" dirty="0"/>
          </a:p>
          <a:p>
            <a:pPr marL="457200" lvl="0" indent="-406400" algn="l" rtl="0">
              <a:spcBef>
                <a:spcPts val="0"/>
              </a:spcBef>
              <a:spcAft>
                <a:spcPts val="0"/>
              </a:spcAft>
              <a:buSzPts val="2800"/>
              <a:buChar char="●"/>
            </a:pPr>
            <a:r>
              <a:rPr lang="en-US" sz="2800" b="1" i="1" dirty="0"/>
              <a:t>KEEP</a:t>
            </a:r>
            <a:r>
              <a:rPr lang="en-US" sz="2800" i="1" dirty="0"/>
              <a:t> a copy of your exam results (physical copy and pdf copy)!  </a:t>
            </a:r>
            <a:endParaRPr sz="2800" i="1" dirty="0"/>
          </a:p>
          <a:p>
            <a:pPr marL="0" lvl="0" indent="0" algn="l" rtl="0">
              <a:spcBef>
                <a:spcPts val="0"/>
              </a:spcBef>
              <a:spcAft>
                <a:spcPts val="0"/>
              </a:spcAft>
              <a:buNone/>
            </a:pPr>
            <a:endParaRPr dirty="0"/>
          </a:p>
        </p:txBody>
      </p:sp>
      <p:sp>
        <p:nvSpPr>
          <p:cNvPr id="249" name="Google Shape;249;g10081f6cf8c_1_15"/>
          <p:cNvSpPr txBox="1">
            <a:spLocks noGrp="1"/>
          </p:cNvSpPr>
          <p:nvPr>
            <p:ph type="title"/>
          </p:nvPr>
        </p:nvSpPr>
        <p:spPr>
          <a:xfrm>
            <a:off x="838200" y="276750"/>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100"/>
              <a:buFont typeface="Arial"/>
              <a:buNone/>
            </a:pPr>
            <a:r>
              <a:rPr lang="en-US"/>
              <a:t>Registration Steps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10081f6cf8c_1_15"/>
          <p:cNvSpPr txBox="1"/>
          <p:nvPr/>
        </p:nvSpPr>
        <p:spPr>
          <a:xfrm>
            <a:off x="1063256" y="1137684"/>
            <a:ext cx="10290544" cy="5232171"/>
          </a:xfrm>
          <a:prstGeom prst="rect">
            <a:avLst/>
          </a:prstGeom>
          <a:noFill/>
          <a:ln>
            <a:noFill/>
          </a:ln>
        </p:spPr>
        <p:txBody>
          <a:bodyPr spcFirstLastPara="1" wrap="square" lIns="91425" tIns="91425" rIns="91425" bIns="91425" anchor="t" anchorCtr="0">
            <a:spAutoFit/>
          </a:bodyPr>
          <a:lstStyle/>
          <a:p>
            <a:pPr marL="457200" lvl="0" indent="-406400" algn="l" rtl="0">
              <a:spcBef>
                <a:spcPts val="0"/>
              </a:spcBef>
              <a:spcAft>
                <a:spcPts val="0"/>
              </a:spcAft>
              <a:buSzPts val="2800"/>
              <a:buChar char="●"/>
            </a:pPr>
            <a:r>
              <a:rPr lang="en-US" sz="2800" dirty="0"/>
              <a:t>Exams range from $50 for one Elementary Education Subject Knowledge test to $139 for the Foundations of Reading Exam but</a:t>
            </a:r>
            <a:r>
              <a:rPr lang="en-US" sz="2800" i="1" dirty="0"/>
              <a:t> . . </a:t>
            </a:r>
            <a:r>
              <a:rPr lang="en-US" sz="2800" dirty="0"/>
              <a:t>.</a:t>
            </a:r>
            <a:r>
              <a:rPr lang="en-US" sz="2800" i="1" dirty="0"/>
              <a:t>	</a:t>
            </a:r>
          </a:p>
          <a:p>
            <a:pPr marL="50800" lvl="0" algn="l" rtl="0">
              <a:spcBef>
                <a:spcPts val="0"/>
              </a:spcBef>
              <a:spcAft>
                <a:spcPts val="0"/>
              </a:spcAft>
              <a:buSzPts val="2800"/>
            </a:pPr>
            <a:endParaRPr lang="en-US" sz="2800" i="1" dirty="0"/>
          </a:p>
          <a:p>
            <a:pPr marL="508000" lvl="8" indent="-457200">
              <a:buSzPts val="2800"/>
              <a:buFont typeface="Courier New" panose="02070309020205020404" pitchFamily="49" charset="0"/>
              <a:buChar char="o"/>
            </a:pPr>
            <a:r>
              <a:rPr lang="en-US" sz="2400" i="1" dirty="0"/>
              <a:t>AZ residents in an educator program are eligible for a one-time fee waiver for the Foundations of Reading exam</a:t>
            </a:r>
          </a:p>
          <a:p>
            <a:pPr marL="50800" lvl="8">
              <a:buSzPts val="2800"/>
            </a:pPr>
            <a:endParaRPr lang="en-US" sz="2400" i="1" dirty="0"/>
          </a:p>
          <a:p>
            <a:pPr marL="508000" lvl="8" indent="-457200">
              <a:buSzPts val="2800"/>
              <a:buFont typeface="Courier New" panose="02070309020205020404" pitchFamily="49" charset="0"/>
              <a:buChar char="o"/>
            </a:pPr>
            <a:r>
              <a:rPr lang="en-US" sz="2400" i="1" dirty="0"/>
              <a:t>ATA participants receive a personalized voucher link to cover exam fees (voucher request emails are sent tot ATA students every 3 months). Don’t share the link! Contact PEP instead.</a:t>
            </a:r>
          </a:p>
          <a:p>
            <a:pPr marL="508000" lvl="8" indent="-457200">
              <a:buSzPts val="2800"/>
              <a:buFont typeface="Courier New" panose="02070309020205020404" pitchFamily="49" charset="0"/>
              <a:buChar char="o"/>
            </a:pPr>
            <a:endParaRPr lang="en-US" sz="2400" i="1" dirty="0"/>
          </a:p>
          <a:p>
            <a:pPr marL="50800" lvl="0" algn="l" rtl="0">
              <a:spcBef>
                <a:spcPts val="0"/>
              </a:spcBef>
              <a:spcAft>
                <a:spcPts val="0"/>
              </a:spcAft>
              <a:buSzPts val="2800"/>
            </a:pPr>
            <a:r>
              <a:rPr lang="en-US" sz="2400" dirty="0"/>
              <a:t>See the final page of the </a:t>
            </a:r>
            <a:r>
              <a:rPr lang="en-US" sz="2400" u="sng" dirty="0">
                <a:solidFill>
                  <a:schemeClr val="hlink"/>
                </a:solidFill>
                <a:hlinkClick r:id="rId3"/>
              </a:rPr>
              <a:t>AEPA/NES Resource Sheet</a:t>
            </a:r>
            <a:r>
              <a:rPr lang="en-US" sz="2400" dirty="0"/>
              <a:t> for more information.</a:t>
            </a:r>
            <a:endParaRPr sz="2400" dirty="0"/>
          </a:p>
        </p:txBody>
      </p:sp>
      <p:sp>
        <p:nvSpPr>
          <p:cNvPr id="249" name="Google Shape;249;g10081f6cf8c_1_15"/>
          <p:cNvSpPr txBox="1">
            <a:spLocks noGrp="1"/>
          </p:cNvSpPr>
          <p:nvPr>
            <p:ph type="title"/>
          </p:nvPr>
        </p:nvSpPr>
        <p:spPr>
          <a:xfrm>
            <a:off x="838200" y="276750"/>
            <a:ext cx="10515600" cy="113738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100"/>
              <a:buFont typeface="Arial"/>
              <a:buNone/>
            </a:pPr>
            <a:r>
              <a:rPr lang="en-US" dirty="0"/>
              <a:t>Cost of Exams</a:t>
            </a:r>
            <a:endParaRPr dirty="0"/>
          </a:p>
        </p:txBody>
      </p:sp>
    </p:spTree>
    <p:extLst>
      <p:ext uri="{BB962C8B-B14F-4D97-AF65-F5344CB8AC3E}">
        <p14:creationId xmlns:p14="http://schemas.microsoft.com/office/powerpoint/2010/main" val="3368565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f94c436475_1_42"/>
          <p:cNvSpPr/>
          <p:nvPr/>
        </p:nvSpPr>
        <p:spPr>
          <a:xfrm>
            <a:off x="0" y="0"/>
            <a:ext cx="1748400" cy="6858000"/>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5" name="Google Shape;255;gf94c436475_1_42"/>
          <p:cNvSpPr/>
          <p:nvPr/>
        </p:nvSpPr>
        <p:spPr>
          <a:xfrm>
            <a:off x="0" y="6390752"/>
            <a:ext cx="1748400" cy="467100"/>
          </a:xfrm>
          <a:prstGeom prst="rect">
            <a:avLst/>
          </a:prstGeom>
          <a:solidFill>
            <a:srgbClr val="F1B3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6" name="Google Shape;256;gf94c436475_1_42"/>
          <p:cNvPicPr preferRelativeResize="0"/>
          <p:nvPr/>
        </p:nvPicPr>
        <p:blipFill rotWithShape="1">
          <a:blip r:embed="rId3">
            <a:alphaModFix/>
          </a:blip>
          <a:srcRect t="13475" b="13476"/>
          <a:stretch/>
        </p:blipFill>
        <p:spPr>
          <a:xfrm>
            <a:off x="1748800" y="0"/>
            <a:ext cx="10443602" cy="5084523"/>
          </a:xfrm>
          <a:prstGeom prst="rect">
            <a:avLst/>
          </a:prstGeom>
          <a:noFill/>
          <a:ln>
            <a:noFill/>
          </a:ln>
        </p:spPr>
      </p:pic>
      <p:pic>
        <p:nvPicPr>
          <p:cNvPr id="257" name="Google Shape;257;gf94c436475_1_42"/>
          <p:cNvPicPr preferRelativeResize="0"/>
          <p:nvPr/>
        </p:nvPicPr>
        <p:blipFill rotWithShape="1">
          <a:blip r:embed="rId4">
            <a:alphaModFix/>
          </a:blip>
          <a:srcRect/>
          <a:stretch/>
        </p:blipFill>
        <p:spPr>
          <a:xfrm>
            <a:off x="189925" y="1793150"/>
            <a:ext cx="1368550" cy="971889"/>
          </a:xfrm>
          <a:prstGeom prst="rect">
            <a:avLst/>
          </a:prstGeom>
          <a:noFill/>
          <a:ln>
            <a:noFill/>
          </a:ln>
        </p:spPr>
      </p:pic>
      <p:sp>
        <p:nvSpPr>
          <p:cNvPr id="258" name="Google Shape;258;gf94c436475_1_42"/>
          <p:cNvSpPr txBox="1"/>
          <p:nvPr/>
        </p:nvSpPr>
        <p:spPr>
          <a:xfrm>
            <a:off x="137651" y="6445075"/>
            <a:ext cx="1462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a:solidFill>
                  <a:schemeClr val="lt1"/>
                </a:solidFill>
              </a:rPr>
              <a:t>A</a:t>
            </a:r>
            <a:r>
              <a:rPr lang="en-US" sz="1400" b="0" i="0" u="none" strike="noStrike" cap="none">
                <a:solidFill>
                  <a:schemeClr val="lt1"/>
                </a:solidFill>
                <a:latin typeface="Arial"/>
                <a:ea typeface="Arial"/>
                <a:cs typeface="Arial"/>
                <a:sym typeface="Arial"/>
              </a:rPr>
              <a:t>Y 2021- 2022</a:t>
            </a:r>
            <a:endParaRPr sz="1400" b="0" i="0" u="none" strike="noStrike" cap="none">
              <a:solidFill>
                <a:schemeClr val="lt1"/>
              </a:solidFill>
              <a:latin typeface="Arial"/>
              <a:ea typeface="Arial"/>
              <a:cs typeface="Arial"/>
              <a:sym typeface="Arial"/>
            </a:endParaRPr>
          </a:p>
        </p:txBody>
      </p:sp>
      <p:sp>
        <p:nvSpPr>
          <p:cNvPr id="259" name="Google Shape;259;gf94c436475_1_42"/>
          <p:cNvSpPr txBox="1">
            <a:spLocks noGrp="1"/>
          </p:cNvSpPr>
          <p:nvPr>
            <p:ph type="ctrTitle"/>
          </p:nvPr>
        </p:nvSpPr>
        <p:spPr>
          <a:xfrm>
            <a:off x="1739175" y="5341750"/>
            <a:ext cx="10443600" cy="1261800"/>
          </a:xfrm>
          <a:prstGeom prst="rect">
            <a:avLst/>
          </a:prstGeom>
          <a:solidFill>
            <a:schemeClr val="lt1"/>
          </a:solid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003366"/>
              </a:buClr>
              <a:buSzPct val="100000"/>
              <a:buFont typeface="Arial"/>
              <a:buNone/>
            </a:pPr>
            <a:r>
              <a:rPr lang="en-US" sz="5000" b="0"/>
              <a:t>Arizona Teacher Licensure Exams:</a:t>
            </a:r>
            <a:endParaRPr sz="5000" b="0"/>
          </a:p>
          <a:p>
            <a:pPr marL="0" lvl="0" indent="0" algn="ctr" rtl="0">
              <a:lnSpc>
                <a:spcPct val="90000"/>
              </a:lnSpc>
              <a:spcBef>
                <a:spcPts val="0"/>
              </a:spcBef>
              <a:spcAft>
                <a:spcPts val="0"/>
              </a:spcAft>
              <a:buClr>
                <a:srgbClr val="003366"/>
              </a:buClr>
              <a:buSzPct val="121621"/>
              <a:buFont typeface="Arial"/>
              <a:buNone/>
            </a:pPr>
            <a:r>
              <a:rPr lang="en-US" sz="4111" b="0"/>
              <a:t>Needed For Some Student Teaching Placements</a:t>
            </a:r>
            <a:endParaRPr sz="4111" b="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101fc5db561_0_1"/>
          <p:cNvSpPr txBox="1">
            <a:spLocks noGrp="1"/>
          </p:cNvSpPr>
          <p:nvPr>
            <p:ph type="body" idx="1"/>
          </p:nvPr>
        </p:nvSpPr>
        <p:spPr>
          <a:xfrm>
            <a:off x="838200" y="1825625"/>
            <a:ext cx="10515600" cy="4737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US"/>
              <a:t>Licensure Exam Requirements:</a:t>
            </a:r>
            <a:endParaRPr/>
          </a:p>
          <a:p>
            <a:pPr marL="457200" lvl="0" indent="-342900" algn="l" rtl="0">
              <a:lnSpc>
                <a:spcPct val="90000"/>
              </a:lnSpc>
              <a:spcBef>
                <a:spcPts val="1000"/>
              </a:spcBef>
              <a:spcAft>
                <a:spcPts val="0"/>
              </a:spcAft>
              <a:buClr>
                <a:srgbClr val="003264"/>
              </a:buClr>
              <a:buSzPts val="1800"/>
              <a:buChar char="●"/>
            </a:pPr>
            <a:r>
              <a:rPr lang="en-US" b="0">
                <a:solidFill>
                  <a:srgbClr val="003264"/>
                </a:solidFill>
              </a:rPr>
              <a:t>A passing score on the required Arizona Professional Knowledge </a:t>
            </a:r>
            <a:r>
              <a:rPr lang="en-US" u="sng">
                <a:solidFill>
                  <a:srgbClr val="003264"/>
                </a:solidFill>
              </a:rPr>
              <a:t>AND</a:t>
            </a:r>
            <a:r>
              <a:rPr lang="en-US" b="0">
                <a:solidFill>
                  <a:srgbClr val="003264"/>
                </a:solidFill>
              </a:rPr>
              <a:t> the Subject Knowledge exam(s) that correspond to the teaching certificate the applicant is pursuing</a:t>
            </a:r>
            <a:endParaRPr b="0">
              <a:solidFill>
                <a:srgbClr val="003264"/>
              </a:solidFill>
            </a:endParaRPr>
          </a:p>
          <a:p>
            <a:pPr marL="457200" lvl="0" indent="0" algn="l" rtl="0">
              <a:lnSpc>
                <a:spcPct val="100000"/>
              </a:lnSpc>
              <a:spcBef>
                <a:spcPts val="0"/>
              </a:spcBef>
              <a:spcAft>
                <a:spcPts val="0"/>
              </a:spcAft>
              <a:buNone/>
            </a:pPr>
            <a:br>
              <a:rPr lang="en-US" b="0"/>
            </a:br>
            <a:endParaRPr/>
          </a:p>
          <a:p>
            <a:pPr marL="457200" lvl="0" indent="0" algn="l" rtl="0">
              <a:lnSpc>
                <a:spcPct val="100000"/>
              </a:lnSpc>
              <a:spcBef>
                <a:spcPts val="0"/>
              </a:spcBef>
              <a:spcAft>
                <a:spcPts val="0"/>
              </a:spcAft>
              <a:buNone/>
            </a:pPr>
            <a:endParaRPr/>
          </a:p>
          <a:p>
            <a:pPr marL="457200" lvl="0" indent="0" algn="l" rtl="0">
              <a:lnSpc>
                <a:spcPct val="100000"/>
              </a:lnSpc>
              <a:spcBef>
                <a:spcPts val="0"/>
              </a:spcBef>
              <a:spcAft>
                <a:spcPts val="0"/>
              </a:spcAft>
              <a:buNone/>
            </a:pPr>
            <a:endParaRPr/>
          </a:p>
          <a:p>
            <a:pPr marL="457200" lvl="0" indent="0" algn="l" rtl="0">
              <a:lnSpc>
                <a:spcPct val="100000"/>
              </a:lnSpc>
              <a:spcBef>
                <a:spcPts val="0"/>
              </a:spcBef>
              <a:spcAft>
                <a:spcPts val="0"/>
              </a:spcAft>
              <a:buNone/>
            </a:pPr>
            <a:endParaRPr/>
          </a:p>
          <a:p>
            <a:pPr marL="0" lvl="0" indent="0" algn="l" rtl="0">
              <a:spcBef>
                <a:spcPts val="1000"/>
              </a:spcBef>
              <a:spcAft>
                <a:spcPts val="0"/>
              </a:spcAft>
              <a:buNone/>
            </a:pPr>
            <a:r>
              <a:rPr lang="en-US"/>
              <a:t>NAU’s Student Teaching Resources:</a:t>
            </a:r>
            <a:br>
              <a:rPr lang="en-US"/>
            </a:br>
            <a:r>
              <a:rPr lang="en-US" sz="1900" b="0"/>
              <a:t>https://nau.edu/pep/resources/</a:t>
            </a:r>
            <a:endParaRPr sz="1900" b="0"/>
          </a:p>
        </p:txBody>
      </p:sp>
      <p:sp>
        <p:nvSpPr>
          <p:cNvPr id="266" name="Google Shape;266;g101fc5db561_0_1"/>
          <p:cNvSpPr txBox="1">
            <a:spLocks noGrp="1"/>
          </p:cNvSpPr>
          <p:nvPr>
            <p:ph type="title"/>
          </p:nvPr>
        </p:nvSpPr>
        <p:spPr>
          <a:xfrm>
            <a:off x="791050" y="42677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100"/>
              <a:buFont typeface="Arial"/>
              <a:buNone/>
            </a:pPr>
            <a:r>
              <a:rPr lang="en-US"/>
              <a:t>Student Teaching Intern Certificate (STIC)</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98c7075a7a_1_40"/>
          <p:cNvSpPr txBox="1">
            <a:spLocks noGrp="1"/>
          </p:cNvSpPr>
          <p:nvPr>
            <p:ph type="title"/>
          </p:nvPr>
        </p:nvSpPr>
        <p:spPr>
          <a:xfrm>
            <a:off x="838200" y="15317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a:t>Topics</a:t>
            </a:r>
            <a:endParaRPr/>
          </a:p>
        </p:txBody>
      </p:sp>
      <p:sp>
        <p:nvSpPr>
          <p:cNvPr id="111" name="Google Shape;111;g98c7075a7a_1_40"/>
          <p:cNvSpPr txBox="1">
            <a:spLocks noGrp="1"/>
          </p:cNvSpPr>
          <p:nvPr>
            <p:ph type="body" idx="1"/>
          </p:nvPr>
        </p:nvSpPr>
        <p:spPr>
          <a:xfrm>
            <a:off x="699750" y="1316700"/>
            <a:ext cx="11034300" cy="5372400"/>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SzPts val="1800"/>
              <a:buChar char="●"/>
            </a:pPr>
            <a:r>
              <a:rPr lang="en-US"/>
              <a:t>Which licensure exam(s) do you need to take?</a:t>
            </a:r>
            <a:endParaRPr/>
          </a:p>
          <a:p>
            <a:pPr marL="457200" lvl="0" indent="-342900" algn="l" rtl="0">
              <a:lnSpc>
                <a:spcPct val="90000"/>
              </a:lnSpc>
              <a:spcBef>
                <a:spcPts val="0"/>
              </a:spcBef>
              <a:spcAft>
                <a:spcPts val="0"/>
              </a:spcAft>
              <a:buSzPts val="1800"/>
              <a:buChar char="●"/>
            </a:pPr>
            <a:r>
              <a:rPr lang="en-US"/>
              <a:t>When should you take the licensure exam(s)?</a:t>
            </a:r>
            <a:endParaRPr/>
          </a:p>
          <a:p>
            <a:pPr marL="457200" lvl="0" indent="-342900" algn="l" rtl="0">
              <a:spcBef>
                <a:spcPts val="0"/>
              </a:spcBef>
              <a:spcAft>
                <a:spcPts val="0"/>
              </a:spcAft>
              <a:buSzPts val="1800"/>
              <a:buChar char="●"/>
            </a:pPr>
            <a:r>
              <a:rPr lang="en-US"/>
              <a:t>How to best prepare for licensure exam(s)?</a:t>
            </a:r>
            <a:endParaRPr/>
          </a:p>
          <a:p>
            <a:pPr marL="457200" lvl="0" indent="-342900" algn="l" rtl="0">
              <a:spcBef>
                <a:spcPts val="0"/>
              </a:spcBef>
              <a:spcAft>
                <a:spcPts val="0"/>
              </a:spcAft>
              <a:buSzPts val="1800"/>
              <a:buChar char="●"/>
            </a:pPr>
            <a:r>
              <a:rPr lang="en-US"/>
              <a:t>How to register for licensure exam(s)?</a:t>
            </a:r>
            <a:endParaRPr/>
          </a:p>
          <a:p>
            <a:pPr marL="457200" lvl="0" indent="-342900" algn="l" rtl="0">
              <a:spcBef>
                <a:spcPts val="0"/>
              </a:spcBef>
              <a:spcAft>
                <a:spcPts val="0"/>
              </a:spcAft>
              <a:buSzPts val="1800"/>
              <a:buChar char="●"/>
            </a:pPr>
            <a:r>
              <a:rPr lang="en-US"/>
              <a:t>Other helpful information and resources</a:t>
            </a:r>
            <a:endParaRPr/>
          </a:p>
          <a:p>
            <a:pPr marL="914400" lvl="1" indent="-342900" algn="l" rtl="0">
              <a:lnSpc>
                <a:spcPct val="90000"/>
              </a:lnSpc>
              <a:spcBef>
                <a:spcPts val="0"/>
              </a:spcBef>
              <a:spcAft>
                <a:spcPts val="0"/>
              </a:spcAft>
              <a:buSzPts val="1800"/>
              <a:buChar char="○"/>
            </a:pPr>
            <a:r>
              <a:rPr lang="en-US"/>
              <a:t>What if I do not plan on teaching in Arizona? </a:t>
            </a:r>
            <a:endParaRPr/>
          </a:p>
          <a:p>
            <a:pPr marL="914400" lvl="1" indent="-342900" algn="l" rtl="0">
              <a:lnSpc>
                <a:spcPct val="90000"/>
              </a:lnSpc>
              <a:spcBef>
                <a:spcPts val="0"/>
              </a:spcBef>
              <a:spcAft>
                <a:spcPts val="0"/>
              </a:spcAft>
              <a:buSzPts val="1800"/>
              <a:buChar char="○"/>
            </a:pPr>
            <a:r>
              <a:rPr lang="en-US"/>
              <a:t>What exams do I need to take for Student Teaching Intern Certificate (STIC) opportunities? </a:t>
            </a:r>
            <a:endParaRPr/>
          </a:p>
          <a:p>
            <a:pPr marL="914400" lvl="1" indent="-342900" algn="l" rtl="0">
              <a:lnSpc>
                <a:spcPct val="90000"/>
              </a:lnSpc>
              <a:spcBef>
                <a:spcPts val="0"/>
              </a:spcBef>
              <a:spcAft>
                <a:spcPts val="0"/>
              </a:spcAft>
              <a:buSzPts val="1800"/>
              <a:buChar char="○"/>
            </a:pPr>
            <a:r>
              <a:rPr lang="en-US"/>
              <a:t>Middle Grade Single-Subject Class Student Teaching Placement (BSED Elementary Education, MED Elementary Education with Certification, </a:t>
            </a:r>
            <a:r>
              <a:rPr lang="en-US" b="1"/>
              <a:t>OR</a:t>
            </a:r>
            <a:r>
              <a:rPr lang="en-US"/>
              <a:t> BSED Special &amp; Elementary Education)</a:t>
            </a:r>
            <a:endParaRPr/>
          </a:p>
          <a:p>
            <a:pPr marL="914400" lvl="1" indent="-342900" algn="l" rtl="0">
              <a:lnSpc>
                <a:spcPct val="90000"/>
              </a:lnSpc>
              <a:spcBef>
                <a:spcPts val="0"/>
              </a:spcBef>
              <a:spcAft>
                <a:spcPts val="0"/>
              </a:spcAft>
              <a:buSzPts val="1800"/>
              <a:buChar char="○"/>
            </a:pPr>
            <a:r>
              <a:rPr lang="en-US"/>
              <a:t>Test anxiety strategies </a:t>
            </a:r>
            <a:endParaRPr/>
          </a:p>
          <a:p>
            <a:pPr marL="457200" lvl="0" indent="-342900" algn="l" rtl="0">
              <a:lnSpc>
                <a:spcPct val="90000"/>
              </a:lnSpc>
              <a:spcBef>
                <a:spcPts val="0"/>
              </a:spcBef>
              <a:spcAft>
                <a:spcPts val="0"/>
              </a:spcAft>
              <a:buSzPts val="1800"/>
              <a:buChar char="●"/>
            </a:pPr>
            <a:r>
              <a:rPr lang="en-US"/>
              <a:t>Please ask questions throughout and at the end of the presentation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101fc5db561_0_15"/>
          <p:cNvSpPr txBox="1">
            <a:spLocks noGrp="1"/>
          </p:cNvSpPr>
          <p:nvPr>
            <p:ph type="body" idx="1"/>
          </p:nvPr>
        </p:nvSpPr>
        <p:spPr>
          <a:xfrm>
            <a:off x="640600" y="1825625"/>
            <a:ext cx="10630500" cy="47376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US"/>
              <a:t>For example, Professional Knowledge Licensure Exam Requirements:</a:t>
            </a:r>
            <a:endParaRPr/>
          </a:p>
          <a:p>
            <a:pPr marL="457200" lvl="0" indent="-342900" algn="l" rtl="0">
              <a:spcBef>
                <a:spcPts val="1000"/>
              </a:spcBef>
              <a:spcAft>
                <a:spcPts val="0"/>
              </a:spcAft>
              <a:buClr>
                <a:srgbClr val="003264"/>
              </a:buClr>
              <a:buSzPts val="1800"/>
              <a:buChar char="●"/>
            </a:pPr>
            <a:r>
              <a:rPr lang="en-US">
                <a:solidFill>
                  <a:srgbClr val="003264"/>
                </a:solidFill>
              </a:rPr>
              <a:t>BSED Elementary Education</a:t>
            </a:r>
            <a:br>
              <a:rPr lang="en-US" b="0">
                <a:solidFill>
                  <a:srgbClr val="003264"/>
                </a:solidFill>
              </a:rPr>
            </a:br>
            <a:r>
              <a:rPr lang="en-US" b="0">
                <a:solidFill>
                  <a:srgbClr val="003264"/>
                </a:solidFill>
              </a:rPr>
              <a:t>NES Professional Knowledge: Elementary (NT051)</a:t>
            </a:r>
            <a:endParaRPr>
              <a:solidFill>
                <a:srgbClr val="003264"/>
              </a:solidFill>
            </a:endParaRPr>
          </a:p>
          <a:p>
            <a:pPr marL="457200" lvl="0" indent="0" algn="l" rtl="0">
              <a:lnSpc>
                <a:spcPct val="100000"/>
              </a:lnSpc>
              <a:spcBef>
                <a:spcPts val="0"/>
              </a:spcBef>
              <a:spcAft>
                <a:spcPts val="0"/>
              </a:spcAft>
              <a:buNone/>
            </a:pPr>
            <a:endParaRPr b="0">
              <a:solidFill>
                <a:srgbClr val="003264"/>
              </a:solidFill>
            </a:endParaRPr>
          </a:p>
          <a:p>
            <a:pPr marL="457200" lvl="0" indent="-342900" algn="l" rtl="0">
              <a:lnSpc>
                <a:spcPct val="100000"/>
              </a:lnSpc>
              <a:spcBef>
                <a:spcPts val="0"/>
              </a:spcBef>
              <a:spcAft>
                <a:spcPts val="0"/>
              </a:spcAft>
              <a:buSzPts val="1800"/>
              <a:buChar char="●"/>
            </a:pPr>
            <a:r>
              <a:rPr lang="en-US"/>
              <a:t>BSED Health Sciences - Physical Education</a:t>
            </a:r>
            <a:endParaRPr/>
          </a:p>
          <a:p>
            <a:pPr marL="457200" lvl="0" indent="0" algn="l" rtl="0">
              <a:lnSpc>
                <a:spcPct val="100000"/>
              </a:lnSpc>
              <a:spcBef>
                <a:spcPts val="0"/>
              </a:spcBef>
              <a:spcAft>
                <a:spcPts val="0"/>
              </a:spcAft>
              <a:buNone/>
            </a:pPr>
            <a:r>
              <a:rPr lang="en-US" b="0"/>
              <a:t>NES Professional Knowledge: Secondary (NT052)</a:t>
            </a:r>
            <a:endParaRPr b="0"/>
          </a:p>
          <a:p>
            <a:pPr marL="0" lvl="0" indent="0" algn="l" rtl="0">
              <a:lnSpc>
                <a:spcPct val="100000"/>
              </a:lnSpc>
              <a:spcBef>
                <a:spcPts val="0"/>
              </a:spcBef>
              <a:spcAft>
                <a:spcPts val="0"/>
              </a:spcAft>
              <a:buNone/>
            </a:pPr>
            <a:endParaRPr b="0"/>
          </a:p>
          <a:p>
            <a:pPr marL="457200" lvl="0" indent="0" algn="l" rtl="0">
              <a:lnSpc>
                <a:spcPct val="100000"/>
              </a:lnSpc>
              <a:spcBef>
                <a:spcPts val="0"/>
              </a:spcBef>
              <a:spcAft>
                <a:spcPts val="0"/>
              </a:spcAft>
              <a:buNone/>
            </a:pPr>
            <a:endParaRPr b="0"/>
          </a:p>
          <a:p>
            <a:pPr marL="0" lvl="0" indent="0" algn="l" rtl="0">
              <a:spcBef>
                <a:spcPts val="0"/>
              </a:spcBef>
              <a:spcAft>
                <a:spcPts val="0"/>
              </a:spcAft>
              <a:buNone/>
            </a:pPr>
            <a:r>
              <a:rPr lang="en-US" i="1"/>
              <a:t>Plan Ahead! </a:t>
            </a:r>
            <a:r>
              <a:rPr lang="en-US" sz="2700" b="0" i="1"/>
              <a:t>It takes approximately 4 weeks to get Professional Knowledge exam results due to scoring handwritten scenario items.</a:t>
            </a:r>
            <a:br>
              <a:rPr lang="en-US" sz="2700" b="0"/>
            </a:br>
            <a:endParaRPr sz="2700"/>
          </a:p>
          <a:p>
            <a:pPr marL="0" lvl="0" indent="0" algn="l" rtl="0">
              <a:spcBef>
                <a:spcPts val="1000"/>
              </a:spcBef>
              <a:spcAft>
                <a:spcPts val="0"/>
              </a:spcAft>
              <a:buClr>
                <a:srgbClr val="000000"/>
              </a:buClr>
              <a:buSzPts val="1100"/>
              <a:buFont typeface="Arial"/>
              <a:buNone/>
            </a:pPr>
            <a:endParaRPr sz="1900" b="0"/>
          </a:p>
        </p:txBody>
      </p:sp>
      <p:sp>
        <p:nvSpPr>
          <p:cNvPr id="273" name="Google Shape;273;g101fc5db561_0_15"/>
          <p:cNvSpPr txBox="1">
            <a:spLocks noGrp="1"/>
          </p:cNvSpPr>
          <p:nvPr>
            <p:ph type="title"/>
          </p:nvPr>
        </p:nvSpPr>
        <p:spPr>
          <a:xfrm>
            <a:off x="791050" y="426775"/>
            <a:ext cx="10515600" cy="1325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a:t>Student Teaching Intern Certificate (STIC)</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101fc5db561_0_9"/>
          <p:cNvSpPr txBox="1">
            <a:spLocks noGrp="1"/>
          </p:cNvSpPr>
          <p:nvPr>
            <p:ph type="body" idx="1"/>
          </p:nvPr>
        </p:nvSpPr>
        <p:spPr>
          <a:xfrm>
            <a:off x="838200" y="1825625"/>
            <a:ext cx="10515600" cy="47376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US"/>
              <a:t>For example, Subject Knowledge Licensure Exam Requirements:</a:t>
            </a:r>
            <a:endParaRPr/>
          </a:p>
          <a:p>
            <a:pPr marL="457200" lvl="0" indent="-342900" algn="l" rtl="0">
              <a:spcBef>
                <a:spcPts val="1000"/>
              </a:spcBef>
              <a:spcAft>
                <a:spcPts val="0"/>
              </a:spcAft>
              <a:buClr>
                <a:srgbClr val="003264"/>
              </a:buClr>
              <a:buSzPts val="1800"/>
              <a:buChar char="●"/>
            </a:pPr>
            <a:r>
              <a:rPr lang="en-US">
                <a:solidFill>
                  <a:srgbClr val="003264"/>
                </a:solidFill>
              </a:rPr>
              <a:t>BSED Elementary Education</a:t>
            </a:r>
            <a:br>
              <a:rPr lang="en-US" b="0">
                <a:solidFill>
                  <a:srgbClr val="003264"/>
                </a:solidFill>
              </a:rPr>
            </a:br>
            <a:r>
              <a:rPr lang="en-US" b="0">
                <a:solidFill>
                  <a:srgbClr val="003264"/>
                </a:solidFill>
              </a:rPr>
              <a:t>NES Subject Knowledge: Elementary Education</a:t>
            </a:r>
            <a:endParaRPr b="0">
              <a:solidFill>
                <a:srgbClr val="003264"/>
              </a:solidFill>
            </a:endParaRPr>
          </a:p>
          <a:p>
            <a:pPr marL="914400" lvl="1" indent="-342900" algn="l" rtl="0">
              <a:spcBef>
                <a:spcPts val="500"/>
              </a:spcBef>
              <a:spcAft>
                <a:spcPts val="0"/>
              </a:spcAft>
              <a:buClr>
                <a:srgbClr val="003264"/>
              </a:buClr>
              <a:buSzPts val="1800"/>
              <a:buChar char="•"/>
            </a:pPr>
            <a:r>
              <a:rPr lang="en-US" b="0">
                <a:solidFill>
                  <a:srgbClr val="003264"/>
                </a:solidFill>
              </a:rPr>
              <a:t>Sub-Tests I (NT102): 1) Reading and English Language A</a:t>
            </a:r>
            <a:r>
              <a:rPr lang="en-US">
                <a:solidFill>
                  <a:srgbClr val="003264"/>
                </a:solidFill>
              </a:rPr>
              <a:t>rts and 2) Social Studies</a:t>
            </a:r>
            <a:endParaRPr b="0">
              <a:solidFill>
                <a:srgbClr val="003264"/>
              </a:solidFill>
            </a:endParaRPr>
          </a:p>
          <a:p>
            <a:pPr marL="914400" lvl="1" indent="-342900" algn="l" rtl="0">
              <a:spcBef>
                <a:spcPts val="500"/>
              </a:spcBef>
              <a:spcAft>
                <a:spcPts val="0"/>
              </a:spcAft>
              <a:buClr>
                <a:srgbClr val="003264"/>
              </a:buClr>
              <a:buSzPts val="1800"/>
              <a:buChar char="•"/>
            </a:pPr>
            <a:r>
              <a:rPr lang="en-US">
                <a:solidFill>
                  <a:srgbClr val="003264"/>
                </a:solidFill>
              </a:rPr>
              <a:t>Sub-Tests II (NT103): 1) Mathematics, 2) Science, and 3) The Arts, Health and Fitness</a:t>
            </a:r>
            <a:endParaRPr>
              <a:solidFill>
                <a:srgbClr val="003264"/>
              </a:solidFill>
            </a:endParaRPr>
          </a:p>
          <a:p>
            <a:pPr marL="457200" lvl="0" indent="0" algn="l" rtl="0">
              <a:lnSpc>
                <a:spcPct val="100000"/>
              </a:lnSpc>
              <a:spcBef>
                <a:spcPts val="0"/>
              </a:spcBef>
              <a:spcAft>
                <a:spcPts val="0"/>
              </a:spcAft>
              <a:buNone/>
            </a:pPr>
            <a:endParaRPr b="0">
              <a:solidFill>
                <a:srgbClr val="003264"/>
              </a:solidFill>
            </a:endParaRPr>
          </a:p>
          <a:p>
            <a:pPr marL="457200" lvl="0" indent="-342900" algn="l" rtl="0">
              <a:lnSpc>
                <a:spcPct val="100000"/>
              </a:lnSpc>
              <a:spcBef>
                <a:spcPts val="0"/>
              </a:spcBef>
              <a:spcAft>
                <a:spcPts val="0"/>
              </a:spcAft>
              <a:buSzPts val="1800"/>
              <a:buChar char="●"/>
            </a:pPr>
            <a:r>
              <a:rPr lang="en-US"/>
              <a:t>BSED Health Sciences - Physical Education</a:t>
            </a:r>
            <a:endParaRPr/>
          </a:p>
          <a:p>
            <a:pPr marL="457200" lvl="0" indent="0" algn="l" rtl="0">
              <a:lnSpc>
                <a:spcPct val="100000"/>
              </a:lnSpc>
              <a:spcBef>
                <a:spcPts val="0"/>
              </a:spcBef>
              <a:spcAft>
                <a:spcPts val="0"/>
              </a:spcAft>
              <a:buNone/>
            </a:pPr>
            <a:r>
              <a:rPr lang="en-US" b="0"/>
              <a:t>NES Subject Knowledge: Physical Education (NT052)</a:t>
            </a:r>
            <a:endParaRPr b="0">
              <a:solidFill>
                <a:srgbClr val="003264"/>
              </a:solidFill>
            </a:endParaRPr>
          </a:p>
          <a:p>
            <a:pPr marL="0" lvl="0" indent="0" algn="l" rtl="0">
              <a:spcBef>
                <a:spcPts val="1000"/>
              </a:spcBef>
              <a:spcAft>
                <a:spcPts val="0"/>
              </a:spcAft>
              <a:buNone/>
            </a:pPr>
            <a:endParaRPr sz="1900" b="0"/>
          </a:p>
        </p:txBody>
      </p:sp>
      <p:sp>
        <p:nvSpPr>
          <p:cNvPr id="280" name="Google Shape;280;g101fc5db561_0_9"/>
          <p:cNvSpPr txBox="1">
            <a:spLocks noGrp="1"/>
          </p:cNvSpPr>
          <p:nvPr>
            <p:ph type="title"/>
          </p:nvPr>
        </p:nvSpPr>
        <p:spPr>
          <a:xfrm>
            <a:off x="791050" y="426775"/>
            <a:ext cx="10515600" cy="1325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a:t>Student Teaching Intern Certificate (STIC)</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10081f6cf8c_1_43"/>
          <p:cNvSpPr txBox="1">
            <a:spLocks noGrp="1"/>
          </p:cNvSpPr>
          <p:nvPr>
            <p:ph type="title"/>
          </p:nvPr>
        </p:nvSpPr>
        <p:spPr>
          <a:xfrm>
            <a:off x="791050" y="426775"/>
            <a:ext cx="109818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100"/>
              <a:buFont typeface="Arial"/>
              <a:buNone/>
            </a:pPr>
            <a:r>
              <a:rPr lang="en-US"/>
              <a:t>Student Teaching: Single-Subject Middle School Classroom</a:t>
            </a:r>
            <a:endParaRPr/>
          </a:p>
        </p:txBody>
      </p:sp>
      <p:sp>
        <p:nvSpPr>
          <p:cNvPr id="287" name="Google Shape;287;g10081f6cf8c_1_43"/>
          <p:cNvSpPr txBox="1">
            <a:spLocks noGrp="1"/>
          </p:cNvSpPr>
          <p:nvPr>
            <p:ph type="body" idx="1"/>
          </p:nvPr>
        </p:nvSpPr>
        <p:spPr>
          <a:xfrm>
            <a:off x="838200" y="1917600"/>
            <a:ext cx="10515600" cy="47376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US">
                <a:solidFill>
                  <a:srgbClr val="003264"/>
                </a:solidFill>
              </a:rPr>
              <a:t>BSED Elementary Education, MED Elementary Education with Certification, OR BSED Special &amp; Elementary Education</a:t>
            </a:r>
            <a:br>
              <a:rPr lang="en-US" b="0">
                <a:solidFill>
                  <a:srgbClr val="003264"/>
                </a:solidFill>
              </a:rPr>
            </a:br>
            <a:endParaRPr b="0">
              <a:solidFill>
                <a:srgbClr val="003264"/>
              </a:solidFill>
            </a:endParaRPr>
          </a:p>
          <a:p>
            <a:pPr marL="457200" lvl="0" indent="-342900" algn="l" rtl="0">
              <a:spcBef>
                <a:spcPts val="1000"/>
              </a:spcBef>
              <a:spcAft>
                <a:spcPts val="0"/>
              </a:spcAft>
              <a:buSzPts val="1800"/>
              <a:buChar char="●"/>
            </a:pPr>
            <a:r>
              <a:rPr lang="en-US"/>
              <a:t>Subject Knowledge Licensure Exam Requirement (</a:t>
            </a:r>
            <a:r>
              <a:rPr lang="en-US" u="sng"/>
              <a:t>one</a:t>
            </a:r>
            <a:r>
              <a:rPr lang="en-US"/>
              <a:t> of the following):</a:t>
            </a:r>
            <a:endParaRPr/>
          </a:p>
          <a:p>
            <a:pPr marL="914400" lvl="1" indent="-342900" algn="l" rtl="0">
              <a:spcBef>
                <a:spcPts val="500"/>
              </a:spcBef>
              <a:spcAft>
                <a:spcPts val="0"/>
              </a:spcAft>
              <a:buClr>
                <a:srgbClr val="003264"/>
              </a:buClr>
              <a:buSzPts val="1800"/>
              <a:buChar char="•"/>
            </a:pPr>
            <a:r>
              <a:rPr lang="en-US">
                <a:solidFill>
                  <a:srgbClr val="003264"/>
                </a:solidFill>
              </a:rPr>
              <a:t>Middle Grades Language Arts</a:t>
            </a:r>
            <a:r>
              <a:rPr lang="en-US" b="0">
                <a:solidFill>
                  <a:srgbClr val="003264"/>
                </a:solidFill>
              </a:rPr>
              <a:t> (NT</a:t>
            </a:r>
            <a:r>
              <a:rPr lang="en-US">
                <a:solidFill>
                  <a:srgbClr val="003264"/>
                </a:solidFill>
              </a:rPr>
              <a:t>201</a:t>
            </a:r>
            <a:r>
              <a:rPr lang="en-US" b="0">
                <a:solidFill>
                  <a:srgbClr val="003264"/>
                </a:solidFill>
              </a:rPr>
              <a:t>)</a:t>
            </a:r>
            <a:endParaRPr>
              <a:solidFill>
                <a:srgbClr val="003264"/>
              </a:solidFill>
            </a:endParaRPr>
          </a:p>
          <a:p>
            <a:pPr marL="914400" lvl="1" indent="-342900" algn="l" rtl="0">
              <a:spcBef>
                <a:spcPts val="500"/>
              </a:spcBef>
              <a:spcAft>
                <a:spcPts val="0"/>
              </a:spcAft>
              <a:buClr>
                <a:srgbClr val="003264"/>
              </a:buClr>
              <a:buSzPts val="1800"/>
              <a:buChar char="•"/>
            </a:pPr>
            <a:r>
              <a:rPr lang="en-US">
                <a:solidFill>
                  <a:srgbClr val="003264"/>
                </a:solidFill>
              </a:rPr>
              <a:t>Middle Grades Social Studies (NT202)</a:t>
            </a:r>
            <a:endParaRPr>
              <a:solidFill>
                <a:srgbClr val="003264"/>
              </a:solidFill>
            </a:endParaRPr>
          </a:p>
          <a:p>
            <a:pPr marL="914400" lvl="1" indent="-342900" algn="l" rtl="0">
              <a:spcBef>
                <a:spcPts val="500"/>
              </a:spcBef>
              <a:spcAft>
                <a:spcPts val="0"/>
              </a:spcAft>
              <a:buClr>
                <a:srgbClr val="003264"/>
              </a:buClr>
              <a:buSzPts val="1800"/>
              <a:buChar char="•"/>
            </a:pPr>
            <a:r>
              <a:rPr lang="en-US">
                <a:solidFill>
                  <a:srgbClr val="003264"/>
                </a:solidFill>
              </a:rPr>
              <a:t>Middle Grades Mathematics (NT203)</a:t>
            </a:r>
            <a:endParaRPr>
              <a:solidFill>
                <a:srgbClr val="003264"/>
              </a:solidFill>
            </a:endParaRPr>
          </a:p>
          <a:p>
            <a:pPr marL="914400" lvl="1" indent="-342900" algn="l" rtl="0">
              <a:spcBef>
                <a:spcPts val="500"/>
              </a:spcBef>
              <a:spcAft>
                <a:spcPts val="0"/>
              </a:spcAft>
              <a:buClr>
                <a:srgbClr val="003264"/>
              </a:buClr>
              <a:buSzPts val="1800"/>
              <a:buChar char="•"/>
            </a:pPr>
            <a:r>
              <a:rPr lang="en-US">
                <a:solidFill>
                  <a:srgbClr val="003264"/>
                </a:solidFill>
              </a:rPr>
              <a:t>Middle Grades General Science (NT204)</a:t>
            </a:r>
            <a:endParaRPr sz="1900" b="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f34dd7e28a_0_0"/>
          <p:cNvSpPr/>
          <p:nvPr/>
        </p:nvSpPr>
        <p:spPr>
          <a:xfrm>
            <a:off x="0" y="0"/>
            <a:ext cx="1748400" cy="6858000"/>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3" name="Google Shape;293;gf34dd7e28a_0_0"/>
          <p:cNvSpPr/>
          <p:nvPr/>
        </p:nvSpPr>
        <p:spPr>
          <a:xfrm>
            <a:off x="0" y="6390752"/>
            <a:ext cx="1748400" cy="467100"/>
          </a:xfrm>
          <a:prstGeom prst="rect">
            <a:avLst/>
          </a:prstGeom>
          <a:solidFill>
            <a:srgbClr val="F1B3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4" name="Google Shape;294;gf34dd7e28a_0_0"/>
          <p:cNvSpPr txBox="1">
            <a:spLocks noGrp="1"/>
          </p:cNvSpPr>
          <p:nvPr>
            <p:ph type="ctrTitle"/>
          </p:nvPr>
        </p:nvSpPr>
        <p:spPr>
          <a:xfrm>
            <a:off x="1748400" y="5502801"/>
            <a:ext cx="10443600" cy="1098300"/>
          </a:xfrm>
          <a:prstGeom prst="rect">
            <a:avLst/>
          </a:prstGeom>
          <a:solidFill>
            <a:schemeClr val="lt1"/>
          </a:solidFill>
          <a:ln>
            <a:noFill/>
          </a:ln>
        </p:spPr>
        <p:txBody>
          <a:bodyPr spcFirstLastPara="1" wrap="square" lIns="91425" tIns="45700" rIns="91425" bIns="45700" anchor="b" anchorCtr="0">
            <a:noAutofit/>
          </a:bodyPr>
          <a:lstStyle/>
          <a:p>
            <a:pPr marL="0" lvl="0" indent="0" algn="ctr" rtl="0">
              <a:spcBef>
                <a:spcPts val="0"/>
              </a:spcBef>
              <a:spcAft>
                <a:spcPts val="0"/>
              </a:spcAft>
              <a:buClr>
                <a:srgbClr val="003366"/>
              </a:buClr>
              <a:buSzPts val="5000"/>
              <a:buFont typeface="Arial"/>
              <a:buNone/>
            </a:pPr>
            <a:r>
              <a:rPr lang="en-US" sz="5000" b="0"/>
              <a:t>Arizona Teacher Licensure Exams: Planning to teach out-of-state?</a:t>
            </a:r>
            <a:endParaRPr sz="5000" b="0"/>
          </a:p>
        </p:txBody>
      </p:sp>
      <p:pic>
        <p:nvPicPr>
          <p:cNvPr id="295" name="Google Shape;295;gf34dd7e28a_0_0"/>
          <p:cNvPicPr preferRelativeResize="0"/>
          <p:nvPr/>
        </p:nvPicPr>
        <p:blipFill rotWithShape="1">
          <a:blip r:embed="rId3">
            <a:alphaModFix/>
          </a:blip>
          <a:srcRect t="7751" b="19191"/>
          <a:stretch/>
        </p:blipFill>
        <p:spPr>
          <a:xfrm>
            <a:off x="1748800" y="0"/>
            <a:ext cx="10443600" cy="5084524"/>
          </a:xfrm>
          <a:prstGeom prst="rect">
            <a:avLst/>
          </a:prstGeom>
          <a:noFill/>
          <a:ln>
            <a:noFill/>
          </a:ln>
        </p:spPr>
      </p:pic>
      <p:pic>
        <p:nvPicPr>
          <p:cNvPr id="296" name="Google Shape;296;gf34dd7e28a_0_0"/>
          <p:cNvPicPr preferRelativeResize="0"/>
          <p:nvPr/>
        </p:nvPicPr>
        <p:blipFill rotWithShape="1">
          <a:blip r:embed="rId4">
            <a:alphaModFix/>
          </a:blip>
          <a:srcRect/>
          <a:stretch/>
        </p:blipFill>
        <p:spPr>
          <a:xfrm>
            <a:off x="189925" y="1793150"/>
            <a:ext cx="1368550" cy="971889"/>
          </a:xfrm>
          <a:prstGeom prst="rect">
            <a:avLst/>
          </a:prstGeom>
          <a:noFill/>
          <a:ln>
            <a:noFill/>
          </a:ln>
        </p:spPr>
      </p:pic>
      <p:sp>
        <p:nvSpPr>
          <p:cNvPr id="297" name="Google Shape;297;gf34dd7e28a_0_0"/>
          <p:cNvSpPr txBox="1"/>
          <p:nvPr/>
        </p:nvSpPr>
        <p:spPr>
          <a:xfrm>
            <a:off x="137651" y="6445075"/>
            <a:ext cx="1462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a:solidFill>
                  <a:schemeClr val="lt1"/>
                </a:solidFill>
              </a:rPr>
              <a:t>A</a:t>
            </a:r>
            <a:r>
              <a:rPr lang="en-US" sz="1400" b="0" i="0" u="none" strike="noStrike" cap="none">
                <a:solidFill>
                  <a:schemeClr val="lt1"/>
                </a:solidFill>
                <a:latin typeface="Arial"/>
                <a:ea typeface="Arial"/>
                <a:cs typeface="Arial"/>
                <a:sym typeface="Arial"/>
              </a:rPr>
              <a:t>Y 2021- 2022</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ed2e1cd2cd_0_7"/>
          <p:cNvSpPr txBox="1">
            <a:spLocks noGrp="1"/>
          </p:cNvSpPr>
          <p:nvPr>
            <p:ph type="body" idx="1"/>
          </p:nvPr>
        </p:nvSpPr>
        <p:spPr>
          <a:xfrm>
            <a:off x="838200" y="1825625"/>
            <a:ext cx="10515600" cy="471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US"/>
              <a:t>Resources</a:t>
            </a:r>
            <a:endParaRPr/>
          </a:p>
          <a:p>
            <a:pPr marL="457200" lvl="0" indent="-342900" algn="l" rtl="0">
              <a:lnSpc>
                <a:spcPct val="90000"/>
              </a:lnSpc>
              <a:spcBef>
                <a:spcPts val="0"/>
              </a:spcBef>
              <a:spcAft>
                <a:spcPts val="0"/>
              </a:spcAft>
              <a:buSzPts val="1800"/>
              <a:buChar char="●"/>
            </a:pPr>
            <a:r>
              <a:rPr lang="en-US" b="0"/>
              <a:t>NASDTEC Interstate Agreements - Information for Out-of-State Applicants: </a:t>
            </a:r>
            <a:r>
              <a:rPr lang="en-US" b="0" u="sng">
                <a:solidFill>
                  <a:schemeClr val="hlink"/>
                </a:solidFill>
                <a:hlinkClick r:id="rId3"/>
              </a:rPr>
              <a:t>https://www.nasdtec.net/page/InterstateAgreements</a:t>
            </a:r>
            <a:endParaRPr b="0"/>
          </a:p>
          <a:p>
            <a:pPr marL="457200" lvl="0" indent="-342900" algn="l" rtl="0">
              <a:lnSpc>
                <a:spcPct val="90000"/>
              </a:lnSpc>
              <a:spcBef>
                <a:spcPts val="0"/>
              </a:spcBef>
              <a:spcAft>
                <a:spcPts val="0"/>
              </a:spcAft>
              <a:buSzPts val="1800"/>
              <a:buChar char="●"/>
            </a:pPr>
            <a:r>
              <a:rPr lang="en-US" b="0"/>
              <a:t>NAU’s Professional Licensure by State:</a:t>
            </a:r>
            <a:br>
              <a:rPr lang="en-US" b="0"/>
            </a:br>
            <a:r>
              <a:rPr lang="en-US" b="0" u="sng">
                <a:solidFill>
                  <a:schemeClr val="hlink"/>
                </a:solidFill>
                <a:hlinkClick r:id="rId4"/>
              </a:rPr>
              <a:t>https://nau.edu/compliance-and-authorization/professional-licensure-by-state/</a:t>
            </a:r>
            <a:endParaRPr b="0"/>
          </a:p>
          <a:p>
            <a:pPr marL="0" lvl="0" indent="0" algn="l" rtl="0">
              <a:lnSpc>
                <a:spcPct val="90000"/>
              </a:lnSpc>
              <a:spcBef>
                <a:spcPts val="0"/>
              </a:spcBef>
              <a:spcAft>
                <a:spcPts val="0"/>
              </a:spcAft>
              <a:buNone/>
            </a:pPr>
            <a:endParaRPr b="0"/>
          </a:p>
          <a:p>
            <a:pPr marL="0" lvl="0" indent="0" algn="l" rtl="0">
              <a:lnSpc>
                <a:spcPct val="90000"/>
              </a:lnSpc>
              <a:spcBef>
                <a:spcPts val="0"/>
              </a:spcBef>
              <a:spcAft>
                <a:spcPts val="0"/>
              </a:spcAft>
              <a:buNone/>
            </a:pPr>
            <a:endParaRPr i="1"/>
          </a:p>
          <a:p>
            <a:pPr marL="0" lvl="0" indent="0" algn="l" rtl="0">
              <a:lnSpc>
                <a:spcPct val="90000"/>
              </a:lnSpc>
              <a:spcBef>
                <a:spcPts val="0"/>
              </a:spcBef>
              <a:spcAft>
                <a:spcPts val="0"/>
              </a:spcAft>
              <a:buNone/>
            </a:pPr>
            <a:r>
              <a:rPr lang="en-US" i="1"/>
              <a:t>Plan Ahead!</a:t>
            </a:r>
            <a:r>
              <a:rPr lang="en-US" b="0" i="1"/>
              <a:t> AEPA tests were specifically developed for Arizona and </a:t>
            </a:r>
            <a:r>
              <a:rPr lang="en-US" i="1"/>
              <a:t>may or may not</a:t>
            </a:r>
            <a:r>
              <a:rPr lang="en-US" b="0" i="1"/>
              <a:t> be accepted by other states. Check out-of-state licensure exam rules in advance.</a:t>
            </a:r>
            <a:endParaRPr b="0" i="1"/>
          </a:p>
        </p:txBody>
      </p:sp>
      <p:sp>
        <p:nvSpPr>
          <p:cNvPr id="304" name="Google Shape;304;ged2e1cd2cd_0_7"/>
          <p:cNvSpPr txBox="1">
            <a:spLocks noGrp="1"/>
          </p:cNvSpPr>
          <p:nvPr>
            <p:ph type="title"/>
          </p:nvPr>
        </p:nvSpPr>
        <p:spPr>
          <a:xfrm>
            <a:off x="791050" y="42677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100"/>
              <a:buFont typeface="Arial"/>
              <a:buNone/>
            </a:pPr>
            <a:r>
              <a:rPr lang="en-US"/>
              <a:t>Planning to teach out-of-state after graduation?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g1026556529c_0_3"/>
          <p:cNvPicPr preferRelativeResize="0"/>
          <p:nvPr/>
        </p:nvPicPr>
        <p:blipFill>
          <a:blip r:embed="rId3">
            <a:alphaModFix/>
          </a:blip>
          <a:stretch>
            <a:fillRect/>
          </a:stretch>
        </p:blipFill>
        <p:spPr>
          <a:xfrm>
            <a:off x="440775" y="264150"/>
            <a:ext cx="11208774" cy="5928850"/>
          </a:xfrm>
          <a:prstGeom prst="rect">
            <a:avLst/>
          </a:prstGeom>
          <a:noFill/>
          <a:ln w="19050" cap="flat" cmpd="sng">
            <a:solidFill>
              <a:schemeClr val="dk2"/>
            </a:solidFill>
            <a:prstDash val="solid"/>
            <a:round/>
            <a:headEnd type="none" w="sm" len="sm"/>
            <a:tailEnd type="none" w="sm" len="sm"/>
          </a:ln>
        </p:spPr>
      </p:pic>
      <p:sp>
        <p:nvSpPr>
          <p:cNvPr id="311" name="Google Shape;311;g1026556529c_0_3">
            <a:hlinkClick r:id="rId4"/>
          </p:cNvPr>
          <p:cNvSpPr txBox="1"/>
          <p:nvPr/>
        </p:nvSpPr>
        <p:spPr>
          <a:xfrm>
            <a:off x="9025650" y="627515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hlinkClick r:id="rId4"/>
              </a:rPr>
              <a:t>https://www.ets.org/praxis/states</a:t>
            </a:r>
            <a:endParaRPr/>
          </a:p>
        </p:txBody>
      </p:sp>
      <p:sp>
        <p:nvSpPr>
          <p:cNvPr id="312" name="Google Shape;312;g1026556529c_0_3"/>
          <p:cNvSpPr txBox="1"/>
          <p:nvPr/>
        </p:nvSpPr>
        <p:spPr>
          <a:xfrm>
            <a:off x="389175" y="6282800"/>
            <a:ext cx="87828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a:t>Planning on teaching in a state that requires Praxis instead of NES? Check out this link for state requirements   </a:t>
            </a:r>
            <a:endParaRPr sz="1300"/>
          </a:p>
        </p:txBody>
      </p:sp>
      <p:sp>
        <p:nvSpPr>
          <p:cNvPr id="313" name="Google Shape;313;g1026556529c_0_3"/>
          <p:cNvSpPr/>
          <p:nvPr/>
        </p:nvSpPr>
        <p:spPr>
          <a:xfrm>
            <a:off x="8581900" y="6465875"/>
            <a:ext cx="443700" cy="22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1021036e6da_1_30"/>
          <p:cNvSpPr/>
          <p:nvPr/>
        </p:nvSpPr>
        <p:spPr>
          <a:xfrm>
            <a:off x="0" y="0"/>
            <a:ext cx="1748400" cy="6858000"/>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9" name="Google Shape;319;g1021036e6da_1_30"/>
          <p:cNvSpPr/>
          <p:nvPr/>
        </p:nvSpPr>
        <p:spPr>
          <a:xfrm>
            <a:off x="0" y="6390752"/>
            <a:ext cx="1748400" cy="467100"/>
          </a:xfrm>
          <a:prstGeom prst="rect">
            <a:avLst/>
          </a:prstGeom>
          <a:solidFill>
            <a:srgbClr val="F1B3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0" name="Google Shape;320;g1021036e6da_1_30"/>
          <p:cNvSpPr txBox="1">
            <a:spLocks noGrp="1"/>
          </p:cNvSpPr>
          <p:nvPr>
            <p:ph type="ctrTitle"/>
          </p:nvPr>
        </p:nvSpPr>
        <p:spPr>
          <a:xfrm>
            <a:off x="1748400" y="5502801"/>
            <a:ext cx="10443600" cy="1098300"/>
          </a:xfrm>
          <a:prstGeom prst="rect">
            <a:avLst/>
          </a:prstGeom>
          <a:solidFill>
            <a:schemeClr val="lt1"/>
          </a:solidFill>
          <a:ln>
            <a:noFill/>
          </a:ln>
        </p:spPr>
        <p:txBody>
          <a:bodyPr spcFirstLastPara="1" wrap="square" lIns="91425" tIns="45700" rIns="91425" bIns="45700" anchor="b" anchorCtr="0">
            <a:noAutofit/>
          </a:bodyPr>
          <a:lstStyle/>
          <a:p>
            <a:pPr marL="0" lvl="0" indent="0" algn="ctr" rtl="0">
              <a:spcBef>
                <a:spcPts val="0"/>
              </a:spcBef>
              <a:spcAft>
                <a:spcPts val="0"/>
              </a:spcAft>
              <a:buClr>
                <a:srgbClr val="003366"/>
              </a:buClr>
              <a:buSzPts val="5000"/>
              <a:buFont typeface="Arial"/>
              <a:buNone/>
            </a:pPr>
            <a:r>
              <a:rPr lang="en-US" sz="5000" b="0"/>
              <a:t>Arizona Teacher Licensure Exams: Additional Resources</a:t>
            </a:r>
            <a:endParaRPr sz="5000" b="0"/>
          </a:p>
        </p:txBody>
      </p:sp>
      <p:pic>
        <p:nvPicPr>
          <p:cNvPr id="321" name="Google Shape;321;g1021036e6da_1_30"/>
          <p:cNvPicPr preferRelativeResize="0"/>
          <p:nvPr/>
        </p:nvPicPr>
        <p:blipFill rotWithShape="1">
          <a:blip r:embed="rId3">
            <a:alphaModFix/>
          </a:blip>
          <a:srcRect t="7751" b="19191"/>
          <a:stretch/>
        </p:blipFill>
        <p:spPr>
          <a:xfrm>
            <a:off x="1748800" y="0"/>
            <a:ext cx="10443600" cy="5084524"/>
          </a:xfrm>
          <a:prstGeom prst="rect">
            <a:avLst/>
          </a:prstGeom>
          <a:noFill/>
          <a:ln>
            <a:noFill/>
          </a:ln>
        </p:spPr>
      </p:pic>
      <p:pic>
        <p:nvPicPr>
          <p:cNvPr id="322" name="Google Shape;322;g1021036e6da_1_30"/>
          <p:cNvPicPr preferRelativeResize="0"/>
          <p:nvPr/>
        </p:nvPicPr>
        <p:blipFill rotWithShape="1">
          <a:blip r:embed="rId4">
            <a:alphaModFix/>
          </a:blip>
          <a:srcRect/>
          <a:stretch/>
        </p:blipFill>
        <p:spPr>
          <a:xfrm>
            <a:off x="189925" y="1793150"/>
            <a:ext cx="1368550" cy="971889"/>
          </a:xfrm>
          <a:prstGeom prst="rect">
            <a:avLst/>
          </a:prstGeom>
          <a:noFill/>
          <a:ln>
            <a:noFill/>
          </a:ln>
        </p:spPr>
      </p:pic>
      <p:sp>
        <p:nvSpPr>
          <p:cNvPr id="323" name="Google Shape;323;g1021036e6da_1_30"/>
          <p:cNvSpPr txBox="1"/>
          <p:nvPr/>
        </p:nvSpPr>
        <p:spPr>
          <a:xfrm>
            <a:off x="137651" y="6445075"/>
            <a:ext cx="1462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a:solidFill>
                  <a:schemeClr val="lt1"/>
                </a:solidFill>
              </a:rPr>
              <a:t>A</a:t>
            </a:r>
            <a:r>
              <a:rPr lang="en-US" sz="1400" b="0" i="0" u="none" strike="noStrike" cap="none">
                <a:solidFill>
                  <a:schemeClr val="lt1"/>
                </a:solidFill>
                <a:latin typeface="Arial"/>
                <a:ea typeface="Arial"/>
                <a:cs typeface="Arial"/>
                <a:sym typeface="Arial"/>
              </a:rPr>
              <a:t>Y 2021- 2022</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1021036e6da_1_17"/>
          <p:cNvSpPr txBox="1">
            <a:spLocks noGrp="1"/>
          </p:cNvSpPr>
          <p:nvPr>
            <p:ph type="body" idx="1"/>
          </p:nvPr>
        </p:nvSpPr>
        <p:spPr>
          <a:xfrm>
            <a:off x="838200" y="1855225"/>
            <a:ext cx="10515600" cy="4710900"/>
          </a:xfrm>
          <a:prstGeom prst="rect">
            <a:avLst/>
          </a:prstGeom>
          <a:noFill/>
          <a:ln>
            <a:noFill/>
          </a:ln>
        </p:spPr>
        <p:txBody>
          <a:bodyPr spcFirstLastPara="1" wrap="square" lIns="91425" tIns="45700" rIns="91425" bIns="45700" anchor="t" anchorCtr="0">
            <a:noAutofit/>
          </a:bodyPr>
          <a:lstStyle/>
          <a:p>
            <a:pPr marL="914400" lvl="1" indent="-406400" algn="l" rtl="0">
              <a:spcBef>
                <a:spcPts val="0"/>
              </a:spcBef>
              <a:spcAft>
                <a:spcPts val="0"/>
              </a:spcAft>
              <a:buSzPts val="2800"/>
              <a:buChar char="•"/>
            </a:pPr>
            <a:r>
              <a:rPr lang="en-US" sz="2800" u="sng">
                <a:solidFill>
                  <a:schemeClr val="hlink"/>
                </a:solidFill>
                <a:hlinkClick r:id="rId3"/>
              </a:rPr>
              <a:t>NAU College of Education Test Preparation Resources</a:t>
            </a:r>
            <a:endParaRPr/>
          </a:p>
          <a:p>
            <a:pPr marL="1371600" lvl="2" indent="-342900" algn="l" rtl="0">
              <a:spcBef>
                <a:spcPts val="0"/>
              </a:spcBef>
              <a:spcAft>
                <a:spcPts val="0"/>
              </a:spcAft>
              <a:buSzPts val="1800"/>
              <a:buChar char="•"/>
            </a:pPr>
            <a:r>
              <a:rPr lang="en-US"/>
              <a:t>Includes link to:</a:t>
            </a:r>
            <a:endParaRPr/>
          </a:p>
          <a:p>
            <a:pPr marL="1828800" lvl="3" indent="-342900" algn="l" rtl="0">
              <a:spcBef>
                <a:spcPts val="0"/>
              </a:spcBef>
              <a:spcAft>
                <a:spcPts val="0"/>
              </a:spcAft>
              <a:buSzPts val="1800"/>
              <a:buChar char="•"/>
            </a:pPr>
            <a:r>
              <a:rPr lang="en-US"/>
              <a:t>AEPA/NES Resource Sheet</a:t>
            </a:r>
            <a:endParaRPr/>
          </a:p>
          <a:p>
            <a:pPr marL="1828800" lvl="3" indent="-342900" algn="l" rtl="0">
              <a:spcBef>
                <a:spcPts val="0"/>
              </a:spcBef>
              <a:spcAft>
                <a:spcPts val="0"/>
              </a:spcAft>
              <a:buSzPts val="1800"/>
              <a:buChar char="•"/>
            </a:pPr>
            <a:r>
              <a:rPr lang="en-US"/>
              <a:t>this presentation and presentations related to Test Taking Strategies and Steps for Developing a Study Plan</a:t>
            </a:r>
            <a:endParaRPr/>
          </a:p>
          <a:p>
            <a:pPr marL="1828800" lvl="3" indent="-342900" algn="l" rtl="0">
              <a:spcBef>
                <a:spcPts val="0"/>
              </a:spcBef>
              <a:spcAft>
                <a:spcPts val="0"/>
              </a:spcAft>
              <a:buSzPts val="1800"/>
              <a:buChar char="•"/>
            </a:pPr>
            <a:r>
              <a:rPr lang="en-US"/>
              <a:t>Zoom recording of presentation</a:t>
            </a:r>
            <a:endParaRPr/>
          </a:p>
          <a:p>
            <a:pPr marL="1828800" lvl="3" indent="-342900" algn="l" rtl="0">
              <a:spcBef>
                <a:spcPts val="0"/>
              </a:spcBef>
              <a:spcAft>
                <a:spcPts val="0"/>
              </a:spcAft>
              <a:buSzPts val="1800"/>
              <a:buChar char="•"/>
            </a:pPr>
            <a:r>
              <a:rPr lang="en-US"/>
              <a:t>Web course and practice tests for Professional Knowledge Elementary, Special Education, and Secondary Exams as well as Elementary Subject Knowledge Tests I and II</a:t>
            </a:r>
            <a:endParaRPr/>
          </a:p>
          <a:p>
            <a:pPr marL="1828800" lvl="3" indent="-342900" algn="l" rtl="0">
              <a:spcBef>
                <a:spcPts val="0"/>
              </a:spcBef>
              <a:spcAft>
                <a:spcPts val="0"/>
              </a:spcAft>
              <a:buSzPts val="1800"/>
              <a:buChar char="•"/>
            </a:pPr>
            <a:r>
              <a:rPr lang="en-US"/>
              <a:t>Links to the Arizona Department of Education Testing Information web page</a:t>
            </a:r>
            <a:endParaRPr/>
          </a:p>
          <a:p>
            <a:pPr marL="1828800" lvl="3" indent="-342900" algn="l" rtl="0">
              <a:spcBef>
                <a:spcPts val="0"/>
              </a:spcBef>
              <a:spcAft>
                <a:spcPts val="0"/>
              </a:spcAft>
              <a:buSzPts val="1800"/>
              <a:buChar char="•"/>
            </a:pPr>
            <a:r>
              <a:rPr lang="en-US"/>
              <a:t>AEPA/NES web page </a:t>
            </a:r>
            <a:endParaRPr/>
          </a:p>
        </p:txBody>
      </p:sp>
      <p:sp>
        <p:nvSpPr>
          <p:cNvPr id="330" name="Google Shape;330;g1021036e6da_1_17"/>
          <p:cNvSpPr txBox="1">
            <a:spLocks noGrp="1"/>
          </p:cNvSpPr>
          <p:nvPr>
            <p:ph type="title"/>
          </p:nvPr>
        </p:nvSpPr>
        <p:spPr>
          <a:xfrm>
            <a:off x="791050" y="42677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100"/>
              <a:buFont typeface="Arial"/>
              <a:buNone/>
            </a:pPr>
            <a:r>
              <a:rPr lang="en-US"/>
              <a:t>Additional Resources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1021036e6da_1_23"/>
          <p:cNvSpPr txBox="1">
            <a:spLocks noGrp="1"/>
          </p:cNvSpPr>
          <p:nvPr>
            <p:ph type="body" idx="1"/>
          </p:nvPr>
        </p:nvSpPr>
        <p:spPr>
          <a:xfrm>
            <a:off x="838200" y="1825625"/>
            <a:ext cx="10515600" cy="471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a:t>Contact Information:</a:t>
            </a:r>
            <a:endParaRPr sz="2800"/>
          </a:p>
          <a:p>
            <a:pPr marL="1371600" lvl="2" indent="-406400" algn="l" rtl="0">
              <a:lnSpc>
                <a:spcPct val="90000"/>
              </a:lnSpc>
              <a:spcBef>
                <a:spcPts val="0"/>
              </a:spcBef>
              <a:spcAft>
                <a:spcPts val="0"/>
              </a:spcAft>
              <a:buSzPts val="2800"/>
              <a:buChar char="•"/>
            </a:pPr>
            <a:r>
              <a:rPr lang="en-US" sz="2800"/>
              <a:t>Email: </a:t>
            </a:r>
            <a:r>
              <a:rPr lang="en-US" sz="2800" u="sng">
                <a:solidFill>
                  <a:schemeClr val="hlink"/>
                </a:solidFill>
                <a:hlinkClick r:id="rId3"/>
              </a:rPr>
              <a:t>TestPrepCenter@nau.edu</a:t>
            </a:r>
            <a:endParaRPr sz="2800"/>
          </a:p>
          <a:p>
            <a:pPr marL="1371600" lvl="2" indent="-406400" algn="l" rtl="0">
              <a:lnSpc>
                <a:spcPct val="90000"/>
              </a:lnSpc>
              <a:spcBef>
                <a:spcPts val="0"/>
              </a:spcBef>
              <a:spcAft>
                <a:spcPts val="0"/>
              </a:spcAft>
              <a:buSzPts val="2800"/>
              <a:buChar char="•"/>
            </a:pPr>
            <a:r>
              <a:rPr lang="en-US" sz="2800"/>
              <a:t>Email: </a:t>
            </a:r>
            <a:r>
              <a:rPr lang="en-US" sz="2800" u="sng">
                <a:solidFill>
                  <a:schemeClr val="hlink"/>
                </a:solidFill>
                <a:hlinkClick r:id="rId4"/>
              </a:rPr>
              <a:t>PEPAdministration@nau.edu</a:t>
            </a:r>
            <a:endParaRPr sz="2800"/>
          </a:p>
          <a:p>
            <a:pPr marL="1371600" lvl="2" indent="-406400" algn="l" rtl="0">
              <a:lnSpc>
                <a:spcPct val="90000"/>
              </a:lnSpc>
              <a:spcBef>
                <a:spcPts val="0"/>
              </a:spcBef>
              <a:spcAft>
                <a:spcPts val="0"/>
              </a:spcAft>
              <a:buSzPts val="2800"/>
              <a:buChar char="•"/>
            </a:pPr>
            <a:r>
              <a:rPr lang="en-US" sz="2800"/>
              <a:t>Email: </a:t>
            </a:r>
            <a:r>
              <a:rPr lang="en-US" sz="2800" u="sng">
                <a:solidFill>
                  <a:schemeClr val="hlink"/>
                </a:solidFill>
                <a:hlinkClick r:id="rId5"/>
              </a:rPr>
              <a:t>Kortney.Zesiger@nau.edu</a:t>
            </a:r>
            <a:endParaRPr sz="2800"/>
          </a:p>
          <a:p>
            <a:pPr marL="0" lvl="0" indent="0" algn="l" rtl="0">
              <a:lnSpc>
                <a:spcPct val="90000"/>
              </a:lnSpc>
              <a:spcBef>
                <a:spcPts val="0"/>
              </a:spcBef>
              <a:spcAft>
                <a:spcPts val="0"/>
              </a:spcAft>
              <a:buNone/>
            </a:pPr>
            <a:endParaRPr b="0"/>
          </a:p>
          <a:p>
            <a:pPr marL="0" lvl="0" indent="0" algn="l" rtl="0">
              <a:lnSpc>
                <a:spcPct val="90000"/>
              </a:lnSpc>
              <a:spcBef>
                <a:spcPts val="0"/>
              </a:spcBef>
              <a:spcAft>
                <a:spcPts val="0"/>
              </a:spcAft>
              <a:buNone/>
            </a:pPr>
            <a:endParaRPr i="1"/>
          </a:p>
          <a:p>
            <a:pPr marL="0" lvl="0" indent="0" algn="l" rtl="0">
              <a:lnSpc>
                <a:spcPct val="90000"/>
              </a:lnSpc>
              <a:spcBef>
                <a:spcPts val="0"/>
              </a:spcBef>
              <a:spcAft>
                <a:spcPts val="0"/>
              </a:spcAft>
              <a:buNone/>
            </a:pPr>
            <a:endParaRPr b="0" i="1"/>
          </a:p>
        </p:txBody>
      </p:sp>
      <p:sp>
        <p:nvSpPr>
          <p:cNvPr id="337" name="Google Shape;337;g1021036e6da_1_23"/>
          <p:cNvSpPr txBox="1">
            <a:spLocks noGrp="1"/>
          </p:cNvSpPr>
          <p:nvPr>
            <p:ph type="title"/>
          </p:nvPr>
        </p:nvSpPr>
        <p:spPr>
          <a:xfrm>
            <a:off x="791050" y="42677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100"/>
              <a:buFont typeface="Arial"/>
              <a:buNone/>
            </a:pPr>
            <a:r>
              <a:rPr lang="en-US"/>
              <a:t>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1021036e6da_1_11"/>
          <p:cNvSpPr txBox="1">
            <a:spLocks noGrp="1"/>
          </p:cNvSpPr>
          <p:nvPr>
            <p:ph type="body" idx="1"/>
          </p:nvPr>
        </p:nvSpPr>
        <p:spPr>
          <a:xfrm>
            <a:off x="838200" y="1825624"/>
            <a:ext cx="10907100" cy="47719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US" dirty="0"/>
              <a:t>To teach in Arizona:</a:t>
            </a:r>
            <a:endParaRPr dirty="0"/>
          </a:p>
          <a:p>
            <a:pPr marL="457200" lvl="0" indent="-342900" algn="l" rtl="0">
              <a:lnSpc>
                <a:spcPct val="90000"/>
              </a:lnSpc>
              <a:spcBef>
                <a:spcPts val="1000"/>
              </a:spcBef>
              <a:spcAft>
                <a:spcPts val="0"/>
              </a:spcAft>
              <a:buClr>
                <a:srgbClr val="003264"/>
              </a:buClr>
              <a:buSzPts val="1800"/>
              <a:buChar char="●"/>
            </a:pPr>
            <a:r>
              <a:rPr lang="en-US" dirty="0">
                <a:solidFill>
                  <a:srgbClr val="003264"/>
                </a:solidFill>
              </a:rPr>
              <a:t>Professional Knowledge</a:t>
            </a:r>
            <a:endParaRPr dirty="0">
              <a:solidFill>
                <a:srgbClr val="003264"/>
              </a:solidFill>
            </a:endParaRPr>
          </a:p>
          <a:p>
            <a:pPr marL="914400" lvl="1" indent="-342900" algn="l" rtl="0">
              <a:lnSpc>
                <a:spcPct val="90000"/>
              </a:lnSpc>
              <a:spcBef>
                <a:spcPts val="1000"/>
              </a:spcBef>
              <a:spcAft>
                <a:spcPts val="0"/>
              </a:spcAft>
              <a:buClr>
                <a:srgbClr val="003264"/>
              </a:buClr>
              <a:buSzPts val="1800"/>
              <a:buChar char="•"/>
            </a:pPr>
            <a:r>
              <a:rPr lang="en-US" dirty="0">
                <a:solidFill>
                  <a:srgbClr val="003264"/>
                </a:solidFill>
              </a:rPr>
              <a:t>Aligns to </a:t>
            </a:r>
            <a:r>
              <a:rPr lang="en-US" dirty="0" err="1">
                <a:solidFill>
                  <a:srgbClr val="003264"/>
                </a:solidFill>
              </a:rPr>
              <a:t>InTASC</a:t>
            </a:r>
            <a:r>
              <a:rPr lang="en-US" dirty="0">
                <a:solidFill>
                  <a:srgbClr val="003264"/>
                </a:solidFill>
              </a:rPr>
              <a:t> Standards and methods coursework</a:t>
            </a:r>
            <a:endParaRPr dirty="0">
              <a:solidFill>
                <a:srgbClr val="003264"/>
              </a:solidFill>
            </a:endParaRPr>
          </a:p>
          <a:p>
            <a:pPr marL="457200" lvl="0" indent="-342900" algn="l" rtl="0">
              <a:lnSpc>
                <a:spcPct val="90000"/>
              </a:lnSpc>
              <a:spcBef>
                <a:spcPts val="1000"/>
              </a:spcBef>
              <a:spcAft>
                <a:spcPts val="0"/>
              </a:spcAft>
              <a:buClr>
                <a:srgbClr val="003264"/>
              </a:buClr>
              <a:buSzPts val="1800"/>
              <a:buChar char="●"/>
            </a:pPr>
            <a:r>
              <a:rPr lang="en-US" dirty="0">
                <a:solidFill>
                  <a:srgbClr val="003264"/>
                </a:solidFill>
              </a:rPr>
              <a:t>Subject Knowledge*</a:t>
            </a:r>
            <a:endParaRPr dirty="0">
              <a:solidFill>
                <a:srgbClr val="003264"/>
              </a:solidFill>
            </a:endParaRPr>
          </a:p>
          <a:p>
            <a:pPr marL="914400" lvl="1" indent="-342900" algn="l" rtl="0">
              <a:lnSpc>
                <a:spcPct val="90000"/>
              </a:lnSpc>
              <a:spcBef>
                <a:spcPts val="1000"/>
              </a:spcBef>
              <a:spcAft>
                <a:spcPts val="0"/>
              </a:spcAft>
              <a:buClr>
                <a:srgbClr val="003264"/>
              </a:buClr>
              <a:buSzPts val="1800"/>
              <a:buChar char="•"/>
            </a:pPr>
            <a:r>
              <a:rPr lang="en-US" dirty="0">
                <a:solidFill>
                  <a:srgbClr val="003264"/>
                </a:solidFill>
              </a:rPr>
              <a:t>Aligns to discipline to standards</a:t>
            </a:r>
            <a:endParaRPr dirty="0">
              <a:solidFill>
                <a:srgbClr val="003264"/>
              </a:solidFill>
            </a:endParaRPr>
          </a:p>
          <a:p>
            <a:pPr marL="457200" marR="0" lvl="0" indent="-342900" algn="l" defTabSz="914400" rtl="0" eaLnBrk="1" fontAlgn="auto" latinLnBrk="0" hangingPunct="1">
              <a:lnSpc>
                <a:spcPct val="90000"/>
              </a:lnSpc>
              <a:spcBef>
                <a:spcPts val="1000"/>
              </a:spcBef>
              <a:spcAft>
                <a:spcPts val="0"/>
              </a:spcAft>
              <a:buClr>
                <a:srgbClr val="003264"/>
              </a:buClr>
              <a:buSzPts val="1800"/>
              <a:buFont typeface="Arial"/>
              <a:buChar char="●"/>
              <a:tabLst/>
              <a:defRPr/>
            </a:pPr>
            <a:r>
              <a:rPr kumimoji="0" lang="en-US" sz="2800" b="1" i="0" u="none" strike="noStrike" kern="0" cap="none" spc="0" normalizeH="0" baseline="0" noProof="0" dirty="0">
                <a:ln>
                  <a:noFill/>
                </a:ln>
                <a:solidFill>
                  <a:srgbClr val="003264"/>
                </a:solidFill>
                <a:effectLst/>
                <a:uLnTx/>
                <a:uFillTx/>
                <a:latin typeface="Arial"/>
                <a:cs typeface="Arial"/>
                <a:sym typeface="Arial"/>
              </a:rPr>
              <a:t>Foundations of Reading (Literacy Exam)</a:t>
            </a:r>
          </a:p>
          <a:p>
            <a:pPr marL="800100" lvl="1"/>
            <a:r>
              <a:rPr lang="en-US" b="0" dirty="0">
                <a:solidFill>
                  <a:srgbClr val="003264"/>
                </a:solidFill>
              </a:rPr>
              <a:t>Required </a:t>
            </a:r>
            <a:r>
              <a:rPr lang="en-US" b="0">
                <a:solidFill>
                  <a:srgbClr val="003264"/>
                </a:solidFill>
              </a:rPr>
              <a:t>by all new </a:t>
            </a:r>
            <a:r>
              <a:rPr lang="en-US" b="0" dirty="0">
                <a:solidFill>
                  <a:srgbClr val="003264"/>
                </a:solidFill>
              </a:rPr>
              <a:t>kindergarten through grade 5 </a:t>
            </a:r>
            <a:r>
              <a:rPr lang="en-US" b="0">
                <a:solidFill>
                  <a:srgbClr val="003264"/>
                </a:solidFill>
              </a:rPr>
              <a:t>teachers by </a:t>
            </a:r>
            <a:r>
              <a:rPr lang="en-US" b="0" dirty="0">
                <a:solidFill>
                  <a:srgbClr val="003264"/>
                </a:solidFill>
              </a:rPr>
              <a:t>2025</a:t>
            </a:r>
          </a:p>
          <a:p>
            <a:pPr marL="0" lvl="0" indent="0" algn="l" rtl="0">
              <a:lnSpc>
                <a:spcPct val="90000"/>
              </a:lnSpc>
              <a:spcBef>
                <a:spcPts val="1000"/>
              </a:spcBef>
              <a:spcAft>
                <a:spcPts val="0"/>
              </a:spcAft>
              <a:buNone/>
            </a:pPr>
            <a:r>
              <a:rPr lang="en-US" sz="2100" b="0" dirty="0">
                <a:solidFill>
                  <a:srgbClr val="003264"/>
                </a:solidFill>
              </a:rPr>
              <a:t>*Subject Knowledge exams are optional for some degree programs/teacher certification areas. See the </a:t>
            </a:r>
            <a:r>
              <a:rPr lang="en-US" sz="2100" b="0" u="sng" dirty="0">
                <a:solidFill>
                  <a:schemeClr val="hlink"/>
                </a:solidFill>
                <a:hlinkClick r:id="rId3"/>
              </a:rPr>
              <a:t>AEPA/NES Resource Sheet</a:t>
            </a:r>
            <a:r>
              <a:rPr lang="en-US" sz="2100" b="0" dirty="0">
                <a:solidFill>
                  <a:srgbClr val="003264"/>
                </a:solidFill>
              </a:rPr>
              <a:t> for information regarding required and optional licensure exams aligned to NAU’s degree programs and teacher certification areas.</a:t>
            </a:r>
            <a:endParaRPr sz="2100" b="0" dirty="0">
              <a:solidFill>
                <a:srgbClr val="003264"/>
              </a:solidFill>
            </a:endParaRPr>
          </a:p>
        </p:txBody>
      </p:sp>
      <p:sp>
        <p:nvSpPr>
          <p:cNvPr id="118" name="Google Shape;118;g1021036e6da_1_11"/>
          <p:cNvSpPr txBox="1">
            <a:spLocks noGrp="1"/>
          </p:cNvSpPr>
          <p:nvPr>
            <p:ph type="title"/>
          </p:nvPr>
        </p:nvSpPr>
        <p:spPr>
          <a:xfrm>
            <a:off x="791050" y="42677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100"/>
              <a:buFont typeface="Arial"/>
              <a:buNone/>
            </a:pPr>
            <a:r>
              <a:rPr lang="en-US"/>
              <a:t>Which licensure exam(s)</a:t>
            </a:r>
            <a:br>
              <a:rPr lang="en-US"/>
            </a:br>
            <a:r>
              <a:rPr lang="en-US"/>
              <a:t>do you need to take?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10081f6cf8c_1_37"/>
          <p:cNvSpPr txBox="1">
            <a:spLocks noGrp="1"/>
          </p:cNvSpPr>
          <p:nvPr>
            <p:ph type="body" idx="1"/>
          </p:nvPr>
        </p:nvSpPr>
        <p:spPr>
          <a:xfrm>
            <a:off x="838200" y="1825625"/>
            <a:ext cx="10515600" cy="4844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US" dirty="0"/>
              <a:t>Professional Knowledge and Foundations of Reading:</a:t>
            </a:r>
            <a:endParaRPr dirty="0"/>
          </a:p>
          <a:p>
            <a:pPr marL="457200" lvl="0" indent="-342900" algn="l" rtl="0">
              <a:lnSpc>
                <a:spcPct val="90000"/>
              </a:lnSpc>
              <a:spcBef>
                <a:spcPts val="0"/>
              </a:spcBef>
              <a:spcAft>
                <a:spcPts val="0"/>
              </a:spcAft>
              <a:buSzPts val="1800"/>
              <a:buChar char="●"/>
            </a:pPr>
            <a:r>
              <a:rPr lang="en-US" b="0" dirty="0"/>
              <a:t>Recommend taking Professional Knowledge licensure exam(s) right before your student teaching semester or during  student teaching</a:t>
            </a:r>
            <a:endParaRPr b="0" dirty="0"/>
          </a:p>
          <a:p>
            <a:pPr marL="0" lvl="0" indent="0" algn="l" rtl="0">
              <a:lnSpc>
                <a:spcPct val="90000"/>
              </a:lnSpc>
              <a:spcBef>
                <a:spcPts val="0"/>
              </a:spcBef>
              <a:spcAft>
                <a:spcPts val="0"/>
              </a:spcAft>
              <a:buNone/>
            </a:pPr>
            <a:endParaRPr b="0" dirty="0"/>
          </a:p>
          <a:p>
            <a:pPr marL="0" lvl="0" indent="0" algn="l" rtl="0">
              <a:lnSpc>
                <a:spcPct val="90000"/>
              </a:lnSpc>
              <a:spcBef>
                <a:spcPts val="0"/>
              </a:spcBef>
              <a:spcAft>
                <a:spcPts val="0"/>
              </a:spcAft>
              <a:buNone/>
            </a:pPr>
            <a:r>
              <a:rPr lang="en-US" dirty="0"/>
              <a:t>Subject Knowledge:</a:t>
            </a:r>
            <a:endParaRPr dirty="0"/>
          </a:p>
          <a:p>
            <a:pPr marL="457200" lvl="0" indent="-406400" algn="l" rtl="0">
              <a:lnSpc>
                <a:spcPct val="100000"/>
              </a:lnSpc>
              <a:spcBef>
                <a:spcPts val="0"/>
              </a:spcBef>
              <a:spcAft>
                <a:spcPts val="0"/>
              </a:spcAft>
              <a:buSzPts val="2800"/>
              <a:buChar char="●"/>
            </a:pPr>
            <a:r>
              <a:rPr lang="en-US" b="0" dirty="0"/>
              <a:t>Subject knowledge can be taken once content knowledge coursework is completed.</a:t>
            </a:r>
            <a:endParaRPr b="0" dirty="0"/>
          </a:p>
          <a:p>
            <a:pPr marL="0" lvl="0" indent="0" algn="l" rtl="0">
              <a:lnSpc>
                <a:spcPct val="90000"/>
              </a:lnSpc>
              <a:spcBef>
                <a:spcPts val="800"/>
              </a:spcBef>
              <a:spcAft>
                <a:spcPts val="0"/>
              </a:spcAft>
              <a:buNone/>
            </a:pPr>
            <a:endParaRPr b="0" dirty="0"/>
          </a:p>
          <a:p>
            <a:pPr marL="0" lvl="0" indent="0" algn="l" rtl="0">
              <a:lnSpc>
                <a:spcPct val="90000"/>
              </a:lnSpc>
              <a:spcBef>
                <a:spcPts val="0"/>
              </a:spcBef>
              <a:spcAft>
                <a:spcPts val="0"/>
              </a:spcAft>
              <a:buNone/>
            </a:pPr>
            <a:r>
              <a:rPr lang="en-US" i="1" dirty="0"/>
              <a:t>Plan Ahead! </a:t>
            </a:r>
            <a:endParaRPr i="1" dirty="0"/>
          </a:p>
          <a:p>
            <a:pPr marL="914400" lvl="1" indent="-342900" algn="l" rtl="0">
              <a:lnSpc>
                <a:spcPct val="90000"/>
              </a:lnSpc>
              <a:spcBef>
                <a:spcPts val="0"/>
              </a:spcBef>
              <a:spcAft>
                <a:spcPts val="0"/>
              </a:spcAft>
              <a:buSzPts val="1800"/>
              <a:buChar char="○"/>
            </a:pPr>
            <a:r>
              <a:rPr lang="en-US" b="0" i="1" dirty="0"/>
              <a:t>It takes approximately 4 weeks to get Professional Knowledge exam results due to scoring handwritten scenario items.</a:t>
            </a:r>
            <a:endParaRPr b="0" dirty="0"/>
          </a:p>
          <a:p>
            <a:pPr marL="0" lvl="0" indent="0" algn="l" rtl="0">
              <a:spcBef>
                <a:spcPts val="1000"/>
              </a:spcBef>
              <a:spcAft>
                <a:spcPts val="0"/>
              </a:spcAft>
              <a:buNone/>
            </a:pPr>
            <a:endParaRPr b="0" dirty="0"/>
          </a:p>
        </p:txBody>
      </p:sp>
      <p:sp>
        <p:nvSpPr>
          <p:cNvPr id="125" name="Google Shape;125;g10081f6cf8c_1_37"/>
          <p:cNvSpPr txBox="1">
            <a:spLocks noGrp="1"/>
          </p:cNvSpPr>
          <p:nvPr>
            <p:ph type="title"/>
          </p:nvPr>
        </p:nvSpPr>
        <p:spPr>
          <a:xfrm>
            <a:off x="791050" y="426775"/>
            <a:ext cx="109818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100"/>
              <a:buFont typeface="Arial"/>
              <a:buNone/>
            </a:pPr>
            <a:r>
              <a:rPr lang="en-US"/>
              <a:t>When should you take the licensure exam(s)?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10081f6cf8c_1_3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US"/>
              <a:t>Pass Rates:</a:t>
            </a:r>
            <a:endParaRPr/>
          </a:p>
          <a:p>
            <a:pPr marL="457200" lvl="0" indent="-342900" algn="l" rtl="0">
              <a:spcBef>
                <a:spcPts val="1000"/>
              </a:spcBef>
              <a:spcAft>
                <a:spcPts val="0"/>
              </a:spcAft>
              <a:buClr>
                <a:srgbClr val="003264"/>
              </a:buClr>
              <a:buSzPts val="1800"/>
              <a:buChar char="●"/>
            </a:pPr>
            <a:r>
              <a:rPr lang="en-US" b="0">
                <a:solidFill>
                  <a:srgbClr val="003264"/>
                </a:solidFill>
              </a:rPr>
              <a:t>NES Professional Knowledge: Early Childhood (AZ093)</a:t>
            </a:r>
            <a:endParaRPr b="0">
              <a:solidFill>
                <a:srgbClr val="003264"/>
              </a:solidFill>
            </a:endParaRPr>
          </a:p>
          <a:p>
            <a:pPr marL="914400" lvl="1" indent="-342900" algn="l" rtl="0">
              <a:spcBef>
                <a:spcPts val="500"/>
              </a:spcBef>
              <a:spcAft>
                <a:spcPts val="0"/>
              </a:spcAft>
              <a:buClr>
                <a:srgbClr val="003264"/>
              </a:buClr>
              <a:buSzPts val="1800"/>
              <a:buChar char="•"/>
            </a:pPr>
            <a:r>
              <a:rPr lang="en-US">
                <a:solidFill>
                  <a:srgbClr val="003264"/>
                </a:solidFill>
              </a:rPr>
              <a:t>Average pass rate </a:t>
            </a:r>
            <a:r>
              <a:rPr lang="en-US" b="1">
                <a:solidFill>
                  <a:srgbClr val="003264"/>
                </a:solidFill>
              </a:rPr>
              <a:t>92%</a:t>
            </a:r>
            <a:r>
              <a:rPr lang="en-US" sz="2300">
                <a:solidFill>
                  <a:srgbClr val="003264"/>
                </a:solidFill>
              </a:rPr>
              <a:t> (</a:t>
            </a:r>
            <a:r>
              <a:rPr lang="en-US" sz="2100">
                <a:solidFill>
                  <a:srgbClr val="003264"/>
                </a:solidFill>
              </a:rPr>
              <a:t>for AY18-19 thru AY20-21 graduates</a:t>
            </a:r>
            <a:r>
              <a:rPr lang="en-US" sz="2300">
                <a:solidFill>
                  <a:srgbClr val="003264"/>
                </a:solidFill>
              </a:rPr>
              <a:t>)</a:t>
            </a:r>
            <a:endParaRPr b="0">
              <a:solidFill>
                <a:srgbClr val="003264"/>
              </a:solidFill>
            </a:endParaRPr>
          </a:p>
          <a:p>
            <a:pPr marL="457200" lvl="0" indent="-342900" algn="l" rtl="0">
              <a:spcBef>
                <a:spcPts val="1000"/>
              </a:spcBef>
              <a:spcAft>
                <a:spcPts val="0"/>
              </a:spcAft>
              <a:buClr>
                <a:srgbClr val="003264"/>
              </a:buClr>
              <a:buSzPts val="1800"/>
              <a:buChar char="●"/>
            </a:pPr>
            <a:r>
              <a:rPr lang="en-US" b="0">
                <a:solidFill>
                  <a:srgbClr val="003264"/>
                </a:solidFill>
              </a:rPr>
              <a:t>NES Professional Knowledge: Elementary (NT051)</a:t>
            </a:r>
            <a:endParaRPr b="0">
              <a:solidFill>
                <a:srgbClr val="003264"/>
              </a:solidFill>
            </a:endParaRPr>
          </a:p>
          <a:p>
            <a:pPr marL="914400" lvl="1" indent="-342900" algn="l" rtl="0">
              <a:spcBef>
                <a:spcPts val="500"/>
              </a:spcBef>
              <a:spcAft>
                <a:spcPts val="0"/>
              </a:spcAft>
              <a:buClr>
                <a:srgbClr val="003264"/>
              </a:buClr>
              <a:buSzPts val="1800"/>
              <a:buChar char="•"/>
            </a:pPr>
            <a:r>
              <a:rPr lang="en-US">
                <a:solidFill>
                  <a:srgbClr val="003264"/>
                </a:solidFill>
              </a:rPr>
              <a:t>Average pass rate </a:t>
            </a:r>
            <a:r>
              <a:rPr lang="en-US" b="1">
                <a:solidFill>
                  <a:srgbClr val="003264"/>
                </a:solidFill>
              </a:rPr>
              <a:t>97%</a:t>
            </a:r>
            <a:r>
              <a:rPr lang="en-US" sz="2300">
                <a:solidFill>
                  <a:srgbClr val="003264"/>
                </a:solidFill>
              </a:rPr>
              <a:t> (</a:t>
            </a:r>
            <a:r>
              <a:rPr lang="en-US" sz="2100">
                <a:solidFill>
                  <a:srgbClr val="003264"/>
                </a:solidFill>
              </a:rPr>
              <a:t>for AY18-19 thru AY20-21 graduates</a:t>
            </a:r>
            <a:r>
              <a:rPr lang="en-US" sz="2300">
                <a:solidFill>
                  <a:srgbClr val="003264"/>
                </a:solidFill>
              </a:rPr>
              <a:t>)</a:t>
            </a:r>
            <a:endParaRPr sz="2700">
              <a:solidFill>
                <a:srgbClr val="003264"/>
              </a:solidFill>
            </a:endParaRPr>
          </a:p>
          <a:p>
            <a:pPr marL="457200" lvl="0" indent="-342900" algn="l" rtl="0">
              <a:spcBef>
                <a:spcPts val="1000"/>
              </a:spcBef>
              <a:spcAft>
                <a:spcPts val="0"/>
              </a:spcAft>
              <a:buClr>
                <a:srgbClr val="003264"/>
              </a:buClr>
              <a:buSzPts val="1800"/>
              <a:buChar char="●"/>
            </a:pPr>
            <a:r>
              <a:rPr lang="en-US">
                <a:solidFill>
                  <a:srgbClr val="003264"/>
                </a:solidFill>
              </a:rPr>
              <a:t> </a:t>
            </a:r>
            <a:r>
              <a:rPr lang="en-US" b="0">
                <a:solidFill>
                  <a:srgbClr val="003264"/>
                </a:solidFill>
              </a:rPr>
              <a:t>NES Professional Knowledge: Special Education (NT601)</a:t>
            </a:r>
            <a:endParaRPr b="0">
              <a:solidFill>
                <a:srgbClr val="003264"/>
              </a:solidFill>
            </a:endParaRPr>
          </a:p>
          <a:p>
            <a:pPr marL="914400" lvl="1" indent="-342900" algn="l" rtl="0">
              <a:spcBef>
                <a:spcPts val="500"/>
              </a:spcBef>
              <a:spcAft>
                <a:spcPts val="0"/>
              </a:spcAft>
              <a:buClr>
                <a:srgbClr val="003264"/>
              </a:buClr>
              <a:buSzPts val="1800"/>
              <a:buChar char="•"/>
            </a:pPr>
            <a:r>
              <a:rPr lang="en-US">
                <a:solidFill>
                  <a:srgbClr val="003264"/>
                </a:solidFill>
              </a:rPr>
              <a:t>Average pass rate </a:t>
            </a:r>
            <a:r>
              <a:rPr lang="en-US" b="1">
                <a:solidFill>
                  <a:srgbClr val="003264"/>
                </a:solidFill>
              </a:rPr>
              <a:t>93%</a:t>
            </a:r>
            <a:r>
              <a:rPr lang="en-US">
                <a:solidFill>
                  <a:srgbClr val="003264"/>
                </a:solidFill>
              </a:rPr>
              <a:t> </a:t>
            </a:r>
            <a:r>
              <a:rPr lang="en-US" sz="2100">
                <a:solidFill>
                  <a:srgbClr val="003264"/>
                </a:solidFill>
              </a:rPr>
              <a:t>(for AY18-19 thru AY20-21 graduates)</a:t>
            </a:r>
            <a:endParaRPr>
              <a:solidFill>
                <a:srgbClr val="003264"/>
              </a:solidFill>
            </a:endParaRPr>
          </a:p>
          <a:p>
            <a:pPr marL="457200" lvl="0" indent="-342900" algn="l" rtl="0">
              <a:spcBef>
                <a:spcPts val="1000"/>
              </a:spcBef>
              <a:spcAft>
                <a:spcPts val="0"/>
              </a:spcAft>
              <a:buClr>
                <a:srgbClr val="003264"/>
              </a:buClr>
              <a:buSzPts val="1800"/>
              <a:buChar char="●"/>
            </a:pPr>
            <a:r>
              <a:rPr lang="en-US" b="0">
                <a:solidFill>
                  <a:srgbClr val="003264"/>
                </a:solidFill>
              </a:rPr>
              <a:t>NES Professional Knowledge: Secondary (NT052)</a:t>
            </a:r>
            <a:endParaRPr b="0">
              <a:solidFill>
                <a:srgbClr val="003264"/>
              </a:solidFill>
            </a:endParaRPr>
          </a:p>
          <a:p>
            <a:pPr marL="914400" lvl="1" indent="-342900" algn="l" rtl="0">
              <a:spcBef>
                <a:spcPts val="500"/>
              </a:spcBef>
              <a:spcAft>
                <a:spcPts val="0"/>
              </a:spcAft>
              <a:buClr>
                <a:srgbClr val="003264"/>
              </a:buClr>
              <a:buSzPts val="1800"/>
              <a:buChar char="•"/>
            </a:pPr>
            <a:r>
              <a:rPr lang="en-US">
                <a:solidFill>
                  <a:srgbClr val="003264"/>
                </a:solidFill>
              </a:rPr>
              <a:t>Average pass rate </a:t>
            </a:r>
            <a:r>
              <a:rPr lang="en-US" b="1">
                <a:solidFill>
                  <a:srgbClr val="003264"/>
                </a:solidFill>
              </a:rPr>
              <a:t>99% </a:t>
            </a:r>
            <a:r>
              <a:rPr lang="en-US" sz="2100">
                <a:solidFill>
                  <a:srgbClr val="003264"/>
                </a:solidFill>
              </a:rPr>
              <a:t>(for AY18-19 thru AY20-21 graduates) </a:t>
            </a:r>
            <a:endParaRPr sz="2100">
              <a:solidFill>
                <a:srgbClr val="003264"/>
              </a:solidFill>
            </a:endParaRPr>
          </a:p>
          <a:p>
            <a:pPr marL="0" lvl="0" indent="0" algn="l" rtl="0">
              <a:lnSpc>
                <a:spcPct val="90000"/>
              </a:lnSpc>
              <a:spcBef>
                <a:spcPts val="0"/>
              </a:spcBef>
              <a:spcAft>
                <a:spcPts val="0"/>
              </a:spcAft>
              <a:buNone/>
            </a:pPr>
            <a:endParaRPr b="0"/>
          </a:p>
          <a:p>
            <a:pPr marL="0" lvl="0" indent="0" algn="l" rtl="0">
              <a:lnSpc>
                <a:spcPct val="90000"/>
              </a:lnSpc>
              <a:spcBef>
                <a:spcPts val="0"/>
              </a:spcBef>
              <a:spcAft>
                <a:spcPts val="0"/>
              </a:spcAft>
              <a:buNone/>
            </a:pPr>
            <a:endParaRPr b="0"/>
          </a:p>
          <a:p>
            <a:pPr marL="0" lvl="0" indent="0" algn="l" rtl="0">
              <a:lnSpc>
                <a:spcPct val="90000"/>
              </a:lnSpc>
              <a:spcBef>
                <a:spcPts val="0"/>
              </a:spcBef>
              <a:spcAft>
                <a:spcPts val="0"/>
              </a:spcAft>
              <a:buNone/>
            </a:pPr>
            <a:endParaRPr b="0"/>
          </a:p>
          <a:p>
            <a:pPr marL="0" lvl="0" indent="0" algn="l" rtl="0">
              <a:lnSpc>
                <a:spcPct val="90000"/>
              </a:lnSpc>
              <a:spcBef>
                <a:spcPts val="0"/>
              </a:spcBef>
              <a:spcAft>
                <a:spcPts val="0"/>
              </a:spcAft>
              <a:buNone/>
            </a:pPr>
            <a:endParaRPr b="0"/>
          </a:p>
          <a:p>
            <a:pPr marL="0" lvl="0" indent="0" algn="l" rtl="0">
              <a:lnSpc>
                <a:spcPct val="90000"/>
              </a:lnSpc>
              <a:spcBef>
                <a:spcPts val="0"/>
              </a:spcBef>
              <a:spcAft>
                <a:spcPts val="0"/>
              </a:spcAft>
              <a:buNone/>
            </a:pPr>
            <a:endParaRPr b="0"/>
          </a:p>
          <a:p>
            <a:pPr marL="0" lvl="0" indent="0" algn="l" rtl="0">
              <a:lnSpc>
                <a:spcPct val="90000"/>
              </a:lnSpc>
              <a:spcBef>
                <a:spcPts val="0"/>
              </a:spcBef>
              <a:spcAft>
                <a:spcPts val="0"/>
              </a:spcAft>
              <a:buNone/>
            </a:pPr>
            <a:endParaRPr b="0"/>
          </a:p>
          <a:p>
            <a:pPr marL="0" lvl="0" indent="0" algn="l" rtl="0">
              <a:lnSpc>
                <a:spcPct val="90000"/>
              </a:lnSpc>
              <a:spcBef>
                <a:spcPts val="0"/>
              </a:spcBef>
              <a:spcAft>
                <a:spcPts val="0"/>
              </a:spcAft>
              <a:buNone/>
            </a:pPr>
            <a:endParaRPr b="0"/>
          </a:p>
          <a:p>
            <a:pPr marL="0" lvl="0" indent="0" algn="l" rtl="0">
              <a:lnSpc>
                <a:spcPct val="90000"/>
              </a:lnSpc>
              <a:spcBef>
                <a:spcPts val="0"/>
              </a:spcBef>
              <a:spcAft>
                <a:spcPts val="0"/>
              </a:spcAft>
              <a:buNone/>
            </a:pPr>
            <a:endParaRPr b="0"/>
          </a:p>
          <a:p>
            <a:pPr marL="0" lvl="0" indent="0" algn="l" rtl="0">
              <a:lnSpc>
                <a:spcPct val="90000"/>
              </a:lnSpc>
              <a:spcBef>
                <a:spcPts val="0"/>
              </a:spcBef>
              <a:spcAft>
                <a:spcPts val="0"/>
              </a:spcAft>
              <a:buNone/>
            </a:pPr>
            <a:endParaRPr b="0"/>
          </a:p>
          <a:p>
            <a:pPr marL="0" lvl="0" indent="0" algn="l" rtl="0">
              <a:lnSpc>
                <a:spcPct val="90000"/>
              </a:lnSpc>
              <a:spcBef>
                <a:spcPts val="0"/>
              </a:spcBef>
              <a:spcAft>
                <a:spcPts val="0"/>
              </a:spcAft>
              <a:buNone/>
            </a:pPr>
            <a:r>
              <a:rPr lang="en-US" b="0"/>
              <a:t>Link to Anxiety Presentation/YouTube Video</a:t>
            </a:r>
            <a:endParaRPr b="0"/>
          </a:p>
          <a:p>
            <a:pPr marL="0" lvl="0" indent="0" algn="l" rtl="0">
              <a:spcBef>
                <a:spcPts val="1000"/>
              </a:spcBef>
              <a:spcAft>
                <a:spcPts val="0"/>
              </a:spcAft>
              <a:buNone/>
            </a:pPr>
            <a:endParaRPr b="0"/>
          </a:p>
        </p:txBody>
      </p:sp>
      <p:sp>
        <p:nvSpPr>
          <p:cNvPr id="132" name="Google Shape;132;g10081f6cf8c_1_31"/>
          <p:cNvSpPr txBox="1">
            <a:spLocks noGrp="1"/>
          </p:cNvSpPr>
          <p:nvPr>
            <p:ph type="title"/>
          </p:nvPr>
        </p:nvSpPr>
        <p:spPr>
          <a:xfrm>
            <a:off x="791050" y="426775"/>
            <a:ext cx="109818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100"/>
              <a:buFont typeface="Arial"/>
              <a:buNone/>
            </a:pPr>
            <a:r>
              <a:rPr lang="en-US"/>
              <a:t>Don’t Stress!</a:t>
            </a:r>
            <a:endParaRPr/>
          </a:p>
          <a:p>
            <a:pPr marL="0" lvl="0" indent="0" algn="ctr" rtl="0">
              <a:lnSpc>
                <a:spcPct val="90000"/>
              </a:lnSpc>
              <a:spcBef>
                <a:spcPts val="0"/>
              </a:spcBef>
              <a:spcAft>
                <a:spcPts val="0"/>
              </a:spcAft>
              <a:buClr>
                <a:schemeClr val="dk1"/>
              </a:buClr>
              <a:buSzPts val="1100"/>
              <a:buFont typeface="Arial"/>
              <a:buNone/>
            </a:pPr>
            <a:r>
              <a:rPr lang="en-US"/>
              <a:t>NAU’s Licensure Exam Pass Rates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101fc5db561_0_32"/>
          <p:cNvSpPr/>
          <p:nvPr/>
        </p:nvSpPr>
        <p:spPr>
          <a:xfrm>
            <a:off x="0" y="0"/>
            <a:ext cx="1748400" cy="6858000"/>
          </a:xfrm>
          <a:prstGeom prst="rect">
            <a:avLst/>
          </a:prstGeom>
          <a:solidFill>
            <a:srgbClr val="0033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8" name="Google Shape;138;g101fc5db561_0_32"/>
          <p:cNvSpPr/>
          <p:nvPr/>
        </p:nvSpPr>
        <p:spPr>
          <a:xfrm>
            <a:off x="0" y="6390752"/>
            <a:ext cx="1748400" cy="467100"/>
          </a:xfrm>
          <a:prstGeom prst="rect">
            <a:avLst/>
          </a:prstGeom>
          <a:solidFill>
            <a:srgbClr val="F1B3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9" name="Google Shape;139;g101fc5db561_0_32"/>
          <p:cNvSpPr txBox="1">
            <a:spLocks noGrp="1"/>
          </p:cNvSpPr>
          <p:nvPr>
            <p:ph type="ctrTitle"/>
          </p:nvPr>
        </p:nvSpPr>
        <p:spPr>
          <a:xfrm>
            <a:off x="1748800" y="5386375"/>
            <a:ext cx="10443600" cy="830100"/>
          </a:xfrm>
          <a:prstGeom prst="rect">
            <a:avLst/>
          </a:prstGeom>
          <a:solidFill>
            <a:schemeClr val="lt1"/>
          </a:solid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3366"/>
              </a:buClr>
              <a:buSzPts val="5000"/>
              <a:buFont typeface="Arial"/>
              <a:buNone/>
            </a:pPr>
            <a:r>
              <a:rPr lang="en-US" sz="5000" b="0"/>
              <a:t>Subject Knowledge Exams</a:t>
            </a:r>
            <a:endParaRPr sz="5000" b="0"/>
          </a:p>
        </p:txBody>
      </p:sp>
      <p:pic>
        <p:nvPicPr>
          <p:cNvPr id="140" name="Google Shape;140;g101fc5db561_0_32"/>
          <p:cNvPicPr preferRelativeResize="0"/>
          <p:nvPr/>
        </p:nvPicPr>
        <p:blipFill rotWithShape="1">
          <a:blip r:embed="rId3">
            <a:alphaModFix/>
          </a:blip>
          <a:srcRect t="13476" b="13476"/>
          <a:stretch/>
        </p:blipFill>
        <p:spPr>
          <a:xfrm>
            <a:off x="1748800" y="0"/>
            <a:ext cx="10443602" cy="5084523"/>
          </a:xfrm>
          <a:prstGeom prst="rect">
            <a:avLst/>
          </a:prstGeom>
          <a:noFill/>
          <a:ln>
            <a:noFill/>
          </a:ln>
        </p:spPr>
      </p:pic>
      <p:pic>
        <p:nvPicPr>
          <p:cNvPr id="141" name="Google Shape;141;g101fc5db561_0_32"/>
          <p:cNvPicPr preferRelativeResize="0"/>
          <p:nvPr/>
        </p:nvPicPr>
        <p:blipFill rotWithShape="1">
          <a:blip r:embed="rId4">
            <a:alphaModFix/>
          </a:blip>
          <a:srcRect/>
          <a:stretch/>
        </p:blipFill>
        <p:spPr>
          <a:xfrm>
            <a:off x="189925" y="1793150"/>
            <a:ext cx="1368550" cy="971889"/>
          </a:xfrm>
          <a:prstGeom prst="rect">
            <a:avLst/>
          </a:prstGeom>
          <a:noFill/>
          <a:ln>
            <a:noFill/>
          </a:ln>
        </p:spPr>
      </p:pic>
      <p:sp>
        <p:nvSpPr>
          <p:cNvPr id="142" name="Google Shape;142;g101fc5db561_0_32"/>
          <p:cNvSpPr txBox="1"/>
          <p:nvPr/>
        </p:nvSpPr>
        <p:spPr>
          <a:xfrm>
            <a:off x="137651" y="6445075"/>
            <a:ext cx="1462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a:solidFill>
                  <a:schemeClr val="lt1"/>
                </a:solidFill>
              </a:rPr>
              <a:t>A</a:t>
            </a:r>
            <a:r>
              <a:rPr lang="en-US" sz="1400" b="0" i="0" u="none" strike="noStrike" cap="none">
                <a:solidFill>
                  <a:schemeClr val="lt1"/>
                </a:solidFill>
                <a:latin typeface="Arial"/>
                <a:ea typeface="Arial"/>
                <a:cs typeface="Arial"/>
                <a:sym typeface="Arial"/>
              </a:rPr>
              <a:t>Y 2021- 2022</a:t>
            </a:r>
            <a:endParaRPr sz="1400" b="0" i="0" u="none" strike="noStrike" cap="none">
              <a:solidFill>
                <a:schemeClr val="lt1"/>
              </a:solidFill>
              <a:latin typeface="Arial"/>
              <a:ea typeface="Arial"/>
              <a:cs typeface="Arial"/>
              <a:sym typeface="Arial"/>
            </a:endParaRPr>
          </a:p>
        </p:txBody>
      </p:sp>
      <p:sp>
        <p:nvSpPr>
          <p:cNvPr id="143" name="Google Shape;143;g101fc5db561_0_32"/>
          <p:cNvSpPr txBox="1">
            <a:spLocks noGrp="1"/>
          </p:cNvSpPr>
          <p:nvPr>
            <p:ph type="ctrTitle"/>
          </p:nvPr>
        </p:nvSpPr>
        <p:spPr>
          <a:xfrm>
            <a:off x="1748800" y="5386375"/>
            <a:ext cx="10443600" cy="1271100"/>
          </a:xfrm>
          <a:prstGeom prst="rect">
            <a:avLst/>
          </a:prstGeom>
          <a:solidFill>
            <a:schemeClr val="lt1"/>
          </a:solid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003366"/>
              </a:buClr>
              <a:buSzPct val="100000"/>
              <a:buFont typeface="Arial"/>
              <a:buNone/>
            </a:pPr>
            <a:r>
              <a:rPr lang="en-US" sz="5000" b="0"/>
              <a:t>Arizona Teacher Licensure Exams:</a:t>
            </a:r>
            <a:endParaRPr sz="5000" b="0"/>
          </a:p>
          <a:p>
            <a:pPr marL="0" lvl="0" indent="0" algn="ctr" rtl="0">
              <a:lnSpc>
                <a:spcPct val="90000"/>
              </a:lnSpc>
              <a:spcBef>
                <a:spcPts val="0"/>
              </a:spcBef>
              <a:spcAft>
                <a:spcPts val="0"/>
              </a:spcAft>
              <a:buClr>
                <a:srgbClr val="003366"/>
              </a:buClr>
              <a:buSzPct val="100000"/>
              <a:buFont typeface="Arial"/>
              <a:buNone/>
            </a:pPr>
            <a:r>
              <a:rPr lang="en-US" sz="5000" b="0"/>
              <a:t>Preparation Resources</a:t>
            </a:r>
            <a:endParaRPr sz="5000" b="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101fc5db561_0_44"/>
          <p:cNvSpPr txBox="1">
            <a:spLocks noGrp="1"/>
          </p:cNvSpPr>
          <p:nvPr>
            <p:ph type="title"/>
          </p:nvPr>
        </p:nvSpPr>
        <p:spPr>
          <a:xfrm>
            <a:off x="1931248" y="99925"/>
            <a:ext cx="8329500" cy="1600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800"/>
              <a:buFont typeface="Arial"/>
              <a:buNone/>
            </a:pPr>
            <a:r>
              <a:rPr lang="en-US" sz="4200"/>
              <a:t>Preparation Step #1 </a:t>
            </a:r>
            <a:endParaRPr sz="4200"/>
          </a:p>
        </p:txBody>
      </p:sp>
      <p:sp>
        <p:nvSpPr>
          <p:cNvPr id="150" name="Google Shape;150;g101fc5db561_0_44"/>
          <p:cNvSpPr txBox="1">
            <a:spLocks noGrp="1"/>
          </p:cNvSpPr>
          <p:nvPr>
            <p:ph type="body" idx="1"/>
          </p:nvPr>
        </p:nvSpPr>
        <p:spPr>
          <a:xfrm>
            <a:off x="112725" y="1375000"/>
            <a:ext cx="7357800" cy="515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US" sz="2300"/>
              <a:t>Professional Knowledge Exam items are connected to the  </a:t>
            </a:r>
            <a:r>
              <a:rPr lang="en-US" sz="2300" u="sng">
                <a:solidFill>
                  <a:schemeClr val="hlink"/>
                </a:solidFill>
                <a:hlinkClick r:id="rId3"/>
              </a:rPr>
              <a:t>InTASC Model Core Teaching Standards</a:t>
            </a:r>
            <a:r>
              <a:rPr lang="en-US" sz="2300"/>
              <a:t>.</a:t>
            </a:r>
            <a:endParaRPr sz="2400"/>
          </a:p>
          <a:p>
            <a:pPr marL="457200" lvl="0" indent="-374650" algn="l" rtl="0">
              <a:lnSpc>
                <a:spcPct val="115000"/>
              </a:lnSpc>
              <a:spcBef>
                <a:spcPts val="1000"/>
              </a:spcBef>
              <a:spcAft>
                <a:spcPts val="0"/>
              </a:spcAft>
              <a:buSzPts val="2300"/>
              <a:buAutoNum type="arabicPeriod"/>
            </a:pPr>
            <a:r>
              <a:rPr lang="en-US" sz="2300"/>
              <a:t>Download the InTASC Model Core Teaching Standards </a:t>
            </a:r>
            <a:endParaRPr sz="2300"/>
          </a:p>
          <a:p>
            <a:pPr marL="457200" lvl="0" indent="-374650" algn="l" rtl="0">
              <a:lnSpc>
                <a:spcPct val="115000"/>
              </a:lnSpc>
              <a:spcBef>
                <a:spcPts val="0"/>
              </a:spcBef>
              <a:spcAft>
                <a:spcPts val="0"/>
              </a:spcAft>
              <a:buSzPts val="2300"/>
              <a:buAutoNum type="arabicPeriod"/>
            </a:pPr>
            <a:r>
              <a:rPr lang="en-US" sz="2300"/>
              <a:t>Read all 10 Standards</a:t>
            </a:r>
            <a:endParaRPr sz="2300"/>
          </a:p>
          <a:p>
            <a:pPr marL="914400" lvl="1" indent="-361950" algn="l" rtl="0">
              <a:lnSpc>
                <a:spcPct val="115000"/>
              </a:lnSpc>
              <a:spcBef>
                <a:spcPts val="0"/>
              </a:spcBef>
              <a:spcAft>
                <a:spcPts val="0"/>
              </a:spcAft>
              <a:buSzPts val="2100"/>
              <a:buAutoNum type="alphaLcPeriod"/>
            </a:pPr>
            <a:r>
              <a:rPr lang="en-US" sz="2100"/>
              <a:t>Performances = Be Able to Do</a:t>
            </a:r>
            <a:endParaRPr sz="2100"/>
          </a:p>
          <a:p>
            <a:pPr marL="914400" lvl="1" indent="-361950" algn="l" rtl="0">
              <a:lnSpc>
                <a:spcPct val="115000"/>
              </a:lnSpc>
              <a:spcBef>
                <a:spcPts val="0"/>
              </a:spcBef>
              <a:spcAft>
                <a:spcPts val="0"/>
              </a:spcAft>
              <a:buSzPts val="2100"/>
              <a:buAutoNum type="alphaLcPeriod"/>
            </a:pPr>
            <a:r>
              <a:rPr lang="en-US" sz="2100"/>
              <a:t>Essential Knowledge = Know</a:t>
            </a:r>
            <a:endParaRPr sz="2100"/>
          </a:p>
          <a:p>
            <a:pPr marL="914400" lvl="1" indent="-361950" algn="l" rtl="0">
              <a:lnSpc>
                <a:spcPct val="115000"/>
              </a:lnSpc>
              <a:spcBef>
                <a:spcPts val="0"/>
              </a:spcBef>
              <a:spcAft>
                <a:spcPts val="0"/>
              </a:spcAft>
              <a:buSzPts val="2100"/>
              <a:buAutoNum type="alphaLcPeriod"/>
            </a:pPr>
            <a:r>
              <a:rPr lang="en-US" sz="2100"/>
              <a:t>Critical Dispositions = Appropriate Ways to Act</a:t>
            </a:r>
            <a:endParaRPr sz="2100"/>
          </a:p>
          <a:p>
            <a:pPr marL="457200" lvl="0" indent="-374650" algn="l" rtl="0">
              <a:lnSpc>
                <a:spcPct val="115000"/>
              </a:lnSpc>
              <a:spcBef>
                <a:spcPts val="0"/>
              </a:spcBef>
              <a:spcAft>
                <a:spcPts val="0"/>
              </a:spcAft>
              <a:buSzPts val="2300"/>
              <a:buAutoNum type="arabicPeriod"/>
            </a:pPr>
            <a:r>
              <a:rPr lang="en-US" sz="2300"/>
              <a:t>Connect/crosswalk each of the 10 Standards to content from the methods classes you have or will take; make study notes</a:t>
            </a:r>
            <a:endParaRPr sz="2200"/>
          </a:p>
          <a:p>
            <a:pPr marL="0" lvl="0" indent="0" algn="l" rtl="0">
              <a:lnSpc>
                <a:spcPct val="100000"/>
              </a:lnSpc>
              <a:spcBef>
                <a:spcPts val="0"/>
              </a:spcBef>
              <a:spcAft>
                <a:spcPts val="0"/>
              </a:spcAft>
              <a:buSzPts val="1100"/>
              <a:buNone/>
            </a:pPr>
            <a:endParaRPr sz="2200"/>
          </a:p>
          <a:p>
            <a:pPr marL="0" lvl="0" indent="0" algn="l" rtl="0">
              <a:lnSpc>
                <a:spcPct val="100000"/>
              </a:lnSpc>
              <a:spcBef>
                <a:spcPts val="0"/>
              </a:spcBef>
              <a:spcAft>
                <a:spcPts val="0"/>
              </a:spcAft>
              <a:buSzPts val="1100"/>
              <a:buNone/>
            </a:pPr>
            <a:r>
              <a:rPr lang="en-US" sz="2200"/>
              <a:t>Link to Pearson AEPA website found </a:t>
            </a:r>
            <a:r>
              <a:rPr lang="en-US" sz="2200" u="sng">
                <a:solidFill>
                  <a:schemeClr val="hlink"/>
                </a:solidFill>
                <a:hlinkClick r:id="rId4"/>
              </a:rPr>
              <a:t>here</a:t>
            </a:r>
            <a:r>
              <a:rPr lang="en-US" sz="2200"/>
              <a:t>.</a:t>
            </a:r>
            <a:endParaRPr sz="2200"/>
          </a:p>
        </p:txBody>
      </p:sp>
      <p:pic>
        <p:nvPicPr>
          <p:cNvPr id="151" name="Google Shape;151;g101fc5db561_0_44"/>
          <p:cNvPicPr preferRelativeResize="0"/>
          <p:nvPr/>
        </p:nvPicPr>
        <p:blipFill>
          <a:blip r:embed="rId5">
            <a:alphaModFix/>
          </a:blip>
          <a:stretch>
            <a:fillRect/>
          </a:stretch>
        </p:blipFill>
        <p:spPr>
          <a:xfrm>
            <a:off x="7928975" y="1522750"/>
            <a:ext cx="3977275" cy="5092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0081f6cf8c_1_3"/>
          <p:cNvSpPr txBox="1">
            <a:spLocks noGrp="1"/>
          </p:cNvSpPr>
          <p:nvPr>
            <p:ph type="title"/>
          </p:nvPr>
        </p:nvSpPr>
        <p:spPr>
          <a:xfrm>
            <a:off x="838200" y="15317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a:t>Preparation Step #2</a:t>
            </a:r>
            <a:endParaRPr/>
          </a:p>
        </p:txBody>
      </p:sp>
      <p:sp>
        <p:nvSpPr>
          <p:cNvPr id="158" name="Google Shape;158;g10081f6cf8c_1_3"/>
          <p:cNvSpPr txBox="1">
            <a:spLocks noGrp="1"/>
          </p:cNvSpPr>
          <p:nvPr>
            <p:ph type="body" idx="1"/>
          </p:nvPr>
        </p:nvSpPr>
        <p:spPr>
          <a:xfrm>
            <a:off x="847450" y="5866800"/>
            <a:ext cx="10515600" cy="87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endParaRPr/>
          </a:p>
          <a:p>
            <a:pPr marL="0" lvl="0" indent="0" algn="l" rtl="0">
              <a:lnSpc>
                <a:spcPct val="100000"/>
              </a:lnSpc>
              <a:spcBef>
                <a:spcPts val="0"/>
              </a:spcBef>
              <a:spcAft>
                <a:spcPts val="0"/>
              </a:spcAft>
              <a:buSzPts val="1100"/>
              <a:buNone/>
            </a:pPr>
            <a:r>
              <a:rPr lang="en-US"/>
              <a:t>Link to Pearson AEPA website found </a:t>
            </a:r>
            <a:r>
              <a:rPr lang="en-US" u="sng">
                <a:solidFill>
                  <a:schemeClr val="hlink"/>
                </a:solidFill>
                <a:hlinkClick r:id="rId3"/>
              </a:rPr>
              <a:t>here</a:t>
            </a:r>
            <a:r>
              <a:rPr lang="en-US"/>
              <a:t>.</a:t>
            </a:r>
            <a:endParaRPr/>
          </a:p>
        </p:txBody>
      </p:sp>
      <p:pic>
        <p:nvPicPr>
          <p:cNvPr id="159" name="Google Shape;159;g10081f6cf8c_1_3"/>
          <p:cNvPicPr preferRelativeResize="0"/>
          <p:nvPr/>
        </p:nvPicPr>
        <p:blipFill rotWithShape="1">
          <a:blip r:embed="rId4">
            <a:alphaModFix/>
          </a:blip>
          <a:srcRect l="10667" t="4003" r="10667" b="36515"/>
          <a:stretch/>
        </p:blipFill>
        <p:spPr>
          <a:xfrm>
            <a:off x="914400" y="1412100"/>
            <a:ext cx="9483326" cy="4372450"/>
          </a:xfrm>
          <a:prstGeom prst="rect">
            <a:avLst/>
          </a:prstGeom>
          <a:noFill/>
          <a:ln>
            <a:noFill/>
          </a:ln>
        </p:spPr>
      </p:pic>
      <p:sp>
        <p:nvSpPr>
          <p:cNvPr id="160" name="Google Shape;160;g10081f6cf8c_1_3"/>
          <p:cNvSpPr/>
          <p:nvPr/>
        </p:nvSpPr>
        <p:spPr>
          <a:xfrm rot="1011758">
            <a:off x="9783125" y="2551745"/>
            <a:ext cx="2115981" cy="1754495"/>
          </a:xfrm>
          <a:prstGeom prst="wedgeEllipseCallout">
            <a:avLst>
              <a:gd name="adj1" fmla="val -47582"/>
              <a:gd name="adj2" fmla="val 66005"/>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g10081f6cf8c_1_3"/>
          <p:cNvSpPr txBox="1"/>
          <p:nvPr/>
        </p:nvSpPr>
        <p:spPr>
          <a:xfrm>
            <a:off x="10044175" y="3028800"/>
            <a:ext cx="15939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rgbClr val="FF0000"/>
                </a:solidFill>
              </a:rPr>
              <a:t>Preparation Materials</a:t>
            </a:r>
            <a:endParaRPr sz="2000">
              <a:solidFill>
                <a:srgbClr val="FF0000"/>
              </a:solidFill>
            </a:endParaRPr>
          </a:p>
        </p:txBody>
      </p:sp>
      <p:sp>
        <p:nvSpPr>
          <p:cNvPr id="162" name="Google Shape;162;g10081f6cf8c_1_3"/>
          <p:cNvSpPr txBox="1"/>
          <p:nvPr/>
        </p:nvSpPr>
        <p:spPr>
          <a:xfrm>
            <a:off x="5746550" y="2395700"/>
            <a:ext cx="4261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f61e09df17_0_5"/>
          <p:cNvSpPr txBox="1">
            <a:spLocks noGrp="1"/>
          </p:cNvSpPr>
          <p:nvPr>
            <p:ph type="title"/>
          </p:nvPr>
        </p:nvSpPr>
        <p:spPr>
          <a:xfrm>
            <a:off x="462225" y="365125"/>
            <a:ext cx="11729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a:t>Preparation Materials:</a:t>
            </a:r>
            <a:br>
              <a:rPr lang="en-US"/>
            </a:br>
            <a:r>
              <a:rPr lang="en-US"/>
              <a:t>NES Profile</a:t>
            </a:r>
            <a:endParaRPr/>
          </a:p>
        </p:txBody>
      </p:sp>
      <p:sp>
        <p:nvSpPr>
          <p:cNvPr id="169" name="Google Shape;169;gf61e09df17_0_5"/>
          <p:cNvSpPr txBox="1"/>
          <p:nvPr/>
        </p:nvSpPr>
        <p:spPr>
          <a:xfrm>
            <a:off x="612400" y="2300425"/>
            <a:ext cx="3274800" cy="38790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SzPts val="2400"/>
              <a:buChar char="●"/>
            </a:pPr>
            <a:r>
              <a:rPr lang="en-US" sz="2400"/>
              <a:t>Lists structure and content addressed through licensure exam</a:t>
            </a:r>
            <a:endParaRPr sz="2400"/>
          </a:p>
          <a:p>
            <a:pPr marL="457200" lvl="0" indent="-381000" algn="l" rtl="0">
              <a:spcBef>
                <a:spcPts val="0"/>
              </a:spcBef>
              <a:spcAft>
                <a:spcPts val="0"/>
              </a:spcAft>
              <a:buSzPts val="2400"/>
              <a:buChar char="●"/>
            </a:pPr>
            <a:r>
              <a:rPr lang="en-US" sz="2400"/>
              <a:t>Provides sample exam items</a:t>
            </a:r>
            <a:endParaRPr sz="2400"/>
          </a:p>
          <a:p>
            <a:pPr marL="457200" lvl="0" indent="0" algn="l" rtl="0">
              <a:spcBef>
                <a:spcPts val="0"/>
              </a:spcBef>
              <a:spcAft>
                <a:spcPts val="0"/>
              </a:spcAft>
              <a:buNone/>
            </a:pPr>
            <a:endParaRPr sz="2400"/>
          </a:p>
          <a:p>
            <a:pPr marL="0" lvl="0" indent="0" algn="l" rtl="0">
              <a:spcBef>
                <a:spcPts val="0"/>
              </a:spcBef>
              <a:spcAft>
                <a:spcPts val="0"/>
              </a:spcAft>
              <a:buNone/>
            </a:pPr>
            <a:r>
              <a:rPr lang="en-US" sz="2400" b="1"/>
              <a:t>Examples:</a:t>
            </a:r>
            <a:r>
              <a:rPr lang="en-US" sz="2400"/>
              <a:t> </a:t>
            </a:r>
            <a:r>
              <a:rPr lang="en-US" sz="2400" u="sng">
                <a:solidFill>
                  <a:schemeClr val="hlink"/>
                </a:solidFill>
                <a:hlinkClick r:id="rId3"/>
              </a:rPr>
              <a:t>PK Elementary</a:t>
            </a:r>
            <a:r>
              <a:rPr lang="en-US" sz="2400"/>
              <a:t> and </a:t>
            </a:r>
            <a:r>
              <a:rPr lang="en-US" sz="2400" u="sng">
                <a:solidFill>
                  <a:schemeClr val="hlink"/>
                </a:solidFill>
                <a:hlinkClick r:id="rId4"/>
              </a:rPr>
              <a:t>PK Secondary</a:t>
            </a:r>
            <a:endParaRPr sz="2400"/>
          </a:p>
        </p:txBody>
      </p:sp>
      <p:grpSp>
        <p:nvGrpSpPr>
          <p:cNvPr id="170" name="Google Shape;170;gf61e09df17_0_5"/>
          <p:cNvGrpSpPr/>
          <p:nvPr/>
        </p:nvGrpSpPr>
        <p:grpSpPr>
          <a:xfrm>
            <a:off x="3886975" y="2277075"/>
            <a:ext cx="7820251" cy="4251174"/>
            <a:chOff x="4489325" y="2317250"/>
            <a:chExt cx="7820251" cy="4251174"/>
          </a:xfrm>
        </p:grpSpPr>
        <p:pic>
          <p:nvPicPr>
            <p:cNvPr id="171" name="Google Shape;171;gf61e09df17_0_5"/>
            <p:cNvPicPr preferRelativeResize="0"/>
            <p:nvPr/>
          </p:nvPicPr>
          <p:blipFill rotWithShape="1">
            <a:blip r:embed="rId5">
              <a:alphaModFix/>
            </a:blip>
            <a:srcRect l="8183" t="9053" r="13873" b="15622"/>
            <a:stretch/>
          </p:blipFill>
          <p:spPr>
            <a:xfrm>
              <a:off x="4489325" y="2317250"/>
              <a:ext cx="7820251" cy="4251174"/>
            </a:xfrm>
            <a:prstGeom prst="rect">
              <a:avLst/>
            </a:prstGeom>
            <a:noFill/>
            <a:ln>
              <a:noFill/>
            </a:ln>
          </p:spPr>
        </p:pic>
        <p:sp>
          <p:nvSpPr>
            <p:cNvPr id="172" name="Google Shape;172;gf61e09df17_0_5"/>
            <p:cNvSpPr/>
            <p:nvPr/>
          </p:nvSpPr>
          <p:spPr>
            <a:xfrm rot="-966911">
              <a:off x="9215411" y="3000278"/>
              <a:ext cx="1460177" cy="857463"/>
            </a:xfrm>
            <a:prstGeom prst="wedgeEllipse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gf61e09df17_0_5"/>
            <p:cNvSpPr txBox="1"/>
            <p:nvPr/>
          </p:nvSpPr>
          <p:spPr>
            <a:xfrm>
              <a:off x="9463250" y="3159600"/>
              <a:ext cx="9645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300" b="1">
                  <a:solidFill>
                    <a:srgbClr val="FF0000"/>
                  </a:solidFill>
                </a:rPr>
                <a:t>FREE</a:t>
              </a:r>
              <a:endParaRPr sz="2300" b="1">
                <a:solidFill>
                  <a:srgbClr val="FF0000"/>
                </a:solidFill>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1753</Words>
  <Application>Microsoft Office PowerPoint</Application>
  <PresentationFormat>Widescreen</PresentationFormat>
  <Paragraphs>241</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Courier New</vt:lpstr>
      <vt:lpstr>Office Theme</vt:lpstr>
      <vt:lpstr>Arizona Teacher Licensure Exams: Information &amp; Preparation Resources</vt:lpstr>
      <vt:lpstr>Topics</vt:lpstr>
      <vt:lpstr>Which licensure exam(s) do you need to take?</vt:lpstr>
      <vt:lpstr>When should you take the licensure exam(s)?</vt:lpstr>
      <vt:lpstr>Don’t Stress! NAU’s Licensure Exam Pass Rates</vt:lpstr>
      <vt:lpstr>Subject Knowledge Exams</vt:lpstr>
      <vt:lpstr>Preparation Step #1 </vt:lpstr>
      <vt:lpstr>Preparation Step #2</vt:lpstr>
      <vt:lpstr>Preparation Materials: NES Profile</vt:lpstr>
      <vt:lpstr>Preparation Materials: NES Comprehensive Study Guide</vt:lpstr>
      <vt:lpstr>Preparation Materials: NES Profile</vt:lpstr>
      <vt:lpstr>Subject Knowledge Exams (not required for certification but HIGHLY recommended) </vt:lpstr>
      <vt:lpstr>So...tell me again which licensure exam(s) do I need to take?</vt:lpstr>
      <vt:lpstr>Arizona Teacher Licensure Exams: Registration Steps</vt:lpstr>
      <vt:lpstr>Registration Steps</vt:lpstr>
      <vt:lpstr>Registration Steps</vt:lpstr>
      <vt:lpstr>Cost of Exams</vt:lpstr>
      <vt:lpstr>Arizona Teacher Licensure Exams: Needed For Some Student Teaching Placements</vt:lpstr>
      <vt:lpstr>Student Teaching Intern Certificate (STIC)</vt:lpstr>
      <vt:lpstr>Student Teaching Intern Certificate (STIC)</vt:lpstr>
      <vt:lpstr>Student Teaching Intern Certificate (STIC)</vt:lpstr>
      <vt:lpstr>Student Teaching: Single-Subject Middle School Classroom</vt:lpstr>
      <vt:lpstr>Arizona Teacher Licensure Exams: Planning to teach out-of-state?</vt:lpstr>
      <vt:lpstr>Planning to teach out-of-state after graduation?</vt:lpstr>
      <vt:lpstr>PowerPoint Presentation</vt:lpstr>
      <vt:lpstr>Arizona Teacher Licensure Exams: Additional Resources</vt:lpstr>
      <vt:lpstr>Additional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Arizona Teacher Licensure Exams: Information &amp; Preparation Resources</dc:title>
  <dc:creator>Katie Anne Bell</dc:creator>
  <cp:lastModifiedBy>Jon David Capozzoli</cp:lastModifiedBy>
  <cp:revision>8</cp:revision>
  <cp:lastPrinted>2022-10-19T04:43:16Z</cp:lastPrinted>
  <dcterms:created xsi:type="dcterms:W3CDTF">2019-12-30T16:43:17Z</dcterms:created>
  <dcterms:modified xsi:type="dcterms:W3CDTF">2022-10-19T21:20:31Z</dcterms:modified>
</cp:coreProperties>
</file>