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12"/>
    <p:restoredTop sz="94639"/>
  </p:normalViewPr>
  <p:slideViewPr>
    <p:cSldViewPr snapToGrid="0" snapToObjects="1">
      <p:cViewPr varScale="1">
        <p:scale>
          <a:sx n="124" d="100"/>
          <a:sy n="124" d="100"/>
        </p:scale>
        <p:origin x="-90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CF50C6-D374-F74C-B03D-D0B584A43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56F17DF-7243-8B48-819D-EF59FCC154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356904-F8FF-F347-BCBF-001D514B0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6C507-52E7-A546-B08C-A36A79BD3C79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C7131C2-639F-4D45-924A-F3157D744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2E30C63-46FF-BE4B-8604-20E276446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A15D6-902C-C041-B878-84A584074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3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66C3DC-8D5C-8B46-818F-6981FE8E1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2A928FC-5DF0-7E45-85AC-8ED473FDC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6D503C4-4F10-D248-9ECD-E9F36E57A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6C507-52E7-A546-B08C-A36A79BD3C79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7F18C30-9E7C-4B4A-9459-73B20EB22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3D87AA8-4DFD-3843-9A9C-3125D5EA9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A15D6-902C-C041-B878-84A584074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424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BA175C6-900D-8148-8E98-F68491CEF2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A565669-296B-364F-812F-0B909FDBDB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436E214-EB3E-BE4C-8DE2-9E1DAFBD8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6C507-52E7-A546-B08C-A36A79BD3C79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10E9E8B-AB65-DD42-8A44-6B8916A72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DF8DA6F-F378-E448-A094-846CCF582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A15D6-902C-C041-B878-84A584074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573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5DE202-704D-0B4A-B682-402823387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521AEC4-7616-B64B-96D7-1A0E6C19B9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77988D0-CE69-CA41-9FCA-B696B3B11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6C507-52E7-A546-B08C-A36A79BD3C79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DA00CC-F66F-A645-80D0-1300C2915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D11BBC-DB22-544A-98CD-DD918EF12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A15D6-902C-C041-B878-84A584074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263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9FE2DC-6422-8045-8835-8270D59E0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4DE63B0-A01F-664D-BDDF-2B43C0464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D7FA77D-5814-6644-906B-740813318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6C507-52E7-A546-B08C-A36A79BD3C79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858BFA9-748B-DC45-BC27-3BD1A7F74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97FF8FA-CFB3-2945-BE37-A2FFC78CC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A15D6-902C-C041-B878-84A584074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518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B382956-8617-B349-BBBF-2F2F0D7A1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2147E83-0D08-5040-9B69-1571E835D1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BC3E615-510B-134C-B920-69C9AC7F23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4C93CA2-9821-264B-96A5-75F877FEC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6C507-52E7-A546-B08C-A36A79BD3C79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F16B80E-4616-834D-BCDF-6B09B08E0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82BAB6B-D595-4A42-829F-5D81D1878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A15D6-902C-C041-B878-84A584074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359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410A06-D34D-CA40-8D9E-DAEB4AA4E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D9F6625-55FE-4B4C-B083-E70409938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FA61CEB-70A9-A947-BF86-E808D3C8A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0AB8D0A-7015-AB4C-AEBE-AAA9AF78A0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5769FE4-0A1A-8347-AD4E-AFA7E94225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2427303-CE3F-7342-8A9D-49EEDB947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6C507-52E7-A546-B08C-A36A79BD3C79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3F0B039-ED95-BB4A-910D-B07BCEB9B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20BA127-3F29-C445-9E64-B5777DC2F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A15D6-902C-C041-B878-84A584074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685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B3724A-24FD-DA4B-B212-56DCDFAD8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6471B0E-E496-A64B-BB17-12A85E78F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6C507-52E7-A546-B08C-A36A79BD3C79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3A8A6B8-D6BE-8949-8025-A10C4CA0F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3F21AE3-B06D-EE4F-8937-9F9C7AA64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A15D6-902C-C041-B878-84A584074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9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6D2218D-7E58-4E4E-BA69-6BE462D4F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6C507-52E7-A546-B08C-A36A79BD3C79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DFDB140-3A71-CA46-AD15-4F9C58BFF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C7E2367-3EB7-BF43-ADA2-DCFA2C486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A15D6-902C-C041-B878-84A584074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125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380504-0F47-534C-AA12-0ABFF6BDC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1137DB2-6640-E647-BA12-3A9031E2C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99E9DFC-239C-144A-9FB9-62D20F9C03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19FBF40-E071-4F41-9661-C7441AC77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6C507-52E7-A546-B08C-A36A79BD3C79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420E576-7DA2-8646-BCD4-D37960A92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2A840CC-341D-DF4C-B17A-BE334EBE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A15D6-902C-C041-B878-84A584074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25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D91E24-9743-7842-A95C-7C1CB58B2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6CF2202-A2F2-DE4C-BD38-C9EE51334D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0C37859-AC2A-2640-9D0C-936677825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88E09DF-7659-EC4D-A1FD-4E3E81EDC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6C507-52E7-A546-B08C-A36A79BD3C79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52D1331-C426-6C4A-A60B-529A7CC15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27F06BB-2730-C244-BD82-CFD4BAB19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A15D6-902C-C041-B878-84A584074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9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ADBF5DC-88EC-E244-BFF8-1E418A004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79A9660-9361-BC43-9A92-53A9AEA2B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F4D9D6A-243B-A34F-8452-EE935E7BF2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6C507-52E7-A546-B08C-A36A79BD3C79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CC3149-746C-474E-9FEA-AF284A9D89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610B50C-5A01-114A-A402-03EBC00E0B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A15D6-902C-C041-B878-84A584074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923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3B92DF1-778A-CF42-A90A-E10A1B18D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" y="0"/>
            <a:ext cx="121864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78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3B92DF1-778A-CF42-A90A-E10A1B18D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" y="0"/>
            <a:ext cx="121864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01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3B92DF1-778A-CF42-A90A-E10A1B18D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" y="0"/>
            <a:ext cx="121864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83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3B92DF1-778A-CF42-A90A-E10A1B18D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" y="0"/>
            <a:ext cx="121864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3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0</Words>
  <Application>Microsoft Office PowerPoint</Application>
  <PresentationFormat>Custom</PresentationFormat>
  <Paragraphs>0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Paul W. Jagodzinski</cp:lastModifiedBy>
  <cp:revision>6</cp:revision>
  <dcterms:created xsi:type="dcterms:W3CDTF">2018-08-21T19:33:35Z</dcterms:created>
  <dcterms:modified xsi:type="dcterms:W3CDTF">2018-08-28T18:19:40Z</dcterms:modified>
</cp:coreProperties>
</file>