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7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7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3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4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2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5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2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8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3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23160-3106-4E57-9BA3-1F366DC1C2C8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5B97-7BF6-434F-A8F9-78B451DD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0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1714260"/>
            <a:ext cx="6096851" cy="34294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974" y="1866660"/>
            <a:ext cx="6096851" cy="34294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374" y="2019060"/>
            <a:ext cx="6096851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41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1714260"/>
            <a:ext cx="6096851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2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1714260"/>
            <a:ext cx="6096851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864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Texas Christian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Flahive, Lynn</dc:creator>
  <cp:lastModifiedBy>Sandra Lee Stewart</cp:lastModifiedBy>
  <cp:revision>1</cp:revision>
  <dcterms:created xsi:type="dcterms:W3CDTF">2019-07-15T14:47:45Z</dcterms:created>
  <dcterms:modified xsi:type="dcterms:W3CDTF">2019-07-30T20:16:46Z</dcterms:modified>
</cp:coreProperties>
</file>