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8" r:id="rId11"/>
    <p:sldId id="265"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97"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9144000" cy="5143500" type="screen16x9"/>
  <p:notesSz cx="6858000" cy="9144000"/>
  <p:embeddedFontLst>
    <p:embeddedFont>
      <p:font typeface="Arimo" panose="020B0604020202020204" charset="0"/>
      <p:regular r:id="rId45"/>
      <p:bold r:id="rId46"/>
      <p:italic r:id="rId47"/>
      <p:boldItalic r:id="rId48"/>
    </p:embeddedFont>
    <p:embeddedFont>
      <p:font typeface="Bebas Neue" panose="020B0604020202020204" charset="0"/>
      <p:regular r:id="rId49"/>
    </p:embeddedFont>
    <p:embeddedFont>
      <p:font typeface="Bree Serif" panose="020B0604020202020204" charset="0"/>
      <p:regular r:id="rId50"/>
    </p:embeddedFont>
    <p:embeddedFont>
      <p:font typeface="Calibri" panose="020F0502020204030204" pitchFamily="34" charset="0"/>
      <p:regular r:id="rId51"/>
      <p:bold r:id="rId52"/>
      <p:italic r:id="rId53"/>
      <p:boldItalic r:id="rId54"/>
    </p:embeddedFont>
    <p:embeddedFont>
      <p:font typeface="Darker Grotesque" panose="020B0604020202020204" charset="0"/>
      <p:regular r:id="rId55"/>
      <p:bold r:id="rId56"/>
    </p:embeddedFont>
    <p:embeddedFont>
      <p:font typeface="Fira Sans" panose="020B0604020202020204" charset="0"/>
      <p:regular r:id="rId57"/>
      <p:bold r:id="rId58"/>
      <p:italic r:id="rId59"/>
      <p:boldItalic r:id="rId60"/>
    </p:embeddedFont>
    <p:embeddedFont>
      <p:font typeface="Jost" panose="020B0604020202020204" charset="0"/>
      <p:regular r:id="rId61"/>
      <p:bold r:id="rId62"/>
      <p:italic r:id="rId63"/>
      <p:boldItalic r:id="rId64"/>
    </p:embeddedFont>
    <p:embeddedFont>
      <p:font typeface="Kumbh Sans" panose="020B0604020202020204" charset="0"/>
      <p:regular r:id="rId65"/>
      <p:bold r:id="rId66"/>
    </p:embeddedFont>
    <p:embeddedFont>
      <p:font typeface="Lato" panose="020B0604020202020204" charset="0"/>
      <p:regular r:id="rId67"/>
      <p:bold r:id="rId68"/>
      <p:italic r:id="rId69"/>
      <p:boldItalic r:id="rId70"/>
    </p:embeddedFont>
    <p:embeddedFont>
      <p:font typeface="Roboto" panose="020B0604020202020204" charset="0"/>
      <p:regular r:id="rId71"/>
      <p:bold r:id="rId72"/>
      <p:italic r:id="rId73"/>
      <p:boldItalic r:id="rId74"/>
    </p:embeddedFont>
    <p:embeddedFont>
      <p:font typeface="Source Code Pro" panose="020B060402020202020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112" autoAdjust="0"/>
  </p:normalViewPr>
  <p:slideViewPr>
    <p:cSldViewPr snapToGrid="0">
      <p:cViewPr varScale="1">
        <p:scale>
          <a:sx n="80" d="100"/>
          <a:sy n="80" d="100"/>
        </p:scale>
        <p:origin x="1522" y="58"/>
      </p:cViewPr>
      <p:guideLst/>
    </p:cSldViewPr>
  </p:slideViewPr>
  <p:notesTextViewPr>
    <p:cViewPr>
      <p:scale>
        <a:sx n="1" d="1"/>
        <a:sy n="1" d="1"/>
      </p:scale>
      <p:origin x="0" y="0"/>
    </p:cViewPr>
  </p:notesTextViewPr>
  <p:sorterViewPr>
    <p:cViewPr>
      <p:scale>
        <a:sx n="100" d="100"/>
        <a:sy n="100" d="100"/>
      </p:scale>
      <p:origin x="0" y="-18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7.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font" Target="fonts/font33.fntdata"/><Relationship Id="rId8" Type="http://schemas.openxmlformats.org/officeDocument/2006/relationships/slide" Target="slides/slide7.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7" Type="http://schemas.openxmlformats.org/officeDocument/2006/relationships/slide" Target="slides/slide6.xml"/><Relationship Id="rId71" Type="http://schemas.openxmlformats.org/officeDocument/2006/relationships/font" Target="fonts/font2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font" Target="fonts/font1.fntdata"/><Relationship Id="rId66" Type="http://schemas.openxmlformats.org/officeDocument/2006/relationships/font" Target="fonts/font22.fntdata"/></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05-17T23:53:50.489"/>
    </inkml:context>
    <inkml:brush xml:id="br0">
      <inkml:brushProperty name="width" value="0.05" units="cm"/>
      <inkml:brushProperty name="height" value="0.05" units="cm"/>
      <inkml:brushProperty name="color" value="#3165BB"/>
      <inkml:brushProperty name="fitToCurve" value="1"/>
    </inkml:brush>
  </inkml:definitions>
  <inkml:trace contextRef="#ctx0" brushRef="#br0">3901 741 0,'-26'0'219,"-1"0"-188,1 0-31,-1 0 16,-52 0-16,53 0 16,-1 0-1,-52 0-15,-1-27 16,54 27 0,-53 0-16,26 0 15,0-26 1,26 26-16,1 0 15,-1 0-15,1 0 16,-1 0 0,-25 0-1,25 0 1,1 0-16,-1 0 16,1 0-1,-1 0 1,-52 26-1,26-26 1,26 27 0,1-27-1,0 0 1,-1 0 0,27 26-16,-53-26 15,27 0 1,26 27-1,-27-1-15,1-26 16,26 27-16,-27-27 16,-26 26-16,-52 80 15,78-106 1,1 79-16,-54-26 0,1 0 16,26-26-16,-26 158 15,52-159-15,-26 27 16,27 0-16,-1 0 15,-26 0-15,27 0 16,26-27-16,0 27 16,-26-26-16,26-1 15,-27-26 1,27 27-16,0-1 16,-53 133-1,27-159-15,26 53 16,0-27-16,0 54 15,0-54-15,0 1 0,0-1 16,0 0-16,0 1 16,0-1-1,0 27-15,0-26 16,0 26-16,53-53 16,-27 53-1,1 26 1,-1-79-1,27 53-15,-27-27 16,27-26-16,0 53 16,27 53-16,-28-79 15,-25-1 1,-1-26-16,27 0 16,0 26-1,0 1-15,-26-27 16,26 0-16,-27 0 15,27 26-15,-27-26 0,27 0 16,-26 0-16,-1 0 16,27-26-16,-26 26 15,78-27-15,-52 1 16,-26 26-16,52-26 16,1-27-16,-54 53 15,-26-27-15,26 27 16,27-26-1,-26 26 1,52-27-16,1 1 16,-28-27-16,1 53 15,27-53-15,-27 27 16,-27-27 0,1 53-16,26-27 0,-53 1 15,52 26-15,-25 0 16,-27-27-16,26 1 15,1-1-15,-1 1 16,1-1 0,-1 27-16,-26-26 15,27 26-15,-27-27 16,26 27-16,1-26 16,-1 0-16,0-1 31,-26 1-16,27-1-15,-1-26 16,1-26 0,-1 52-1,-26 1 1,0-27-16,27 0 31,-27 27-15,0-1-16,0 1 15,0-1-15,0-26 16,0 27-16,0-1 31,0-25-31,0-28 32,0 27-17,0 27 1,0-1-1,0-26-15,0 27 16,0-27-16,-27 53 16,27-26-16,-26 26 15,-1-27-15,1 1 32,-1 26-17,27-27-15,0-26 31,-26 53-31,0 0 16,-1-26 0,27-1-16,-26 27 15,-1-26 1,-26-27 0,27 27-1,-1 26 1,27-27-1,-26 27 1,-27-26-16,53-1 31,-26 27-15,-1 0 0,27-26 15,-26 26 0,26-27-31,-27 27 16,27-26 15,-26 26-31,26-53 47,-53 53-47,26 0 15,1 0 17,-1 0-32,27-27 15,-53 27 1,53-26 0,-26 26-16,0 0 15,-1 0-15,1 0 16,26-26 31,-27 26-32,1 0 17</inkml:trace>
  <inkml:trace contextRef="#ctx0" brushRef="#br0" timeOffset="3709">1203 0 0,'-53'27'156,"26"-27"-140,-26 26-16,-26-26 15,52 26 1,1-26-16,-27 27 16,0-1-16,0-26 15,27 53 1,26-26-16,-27-27 15,-26 53 1,0-53 0,1 53-16,25-1 15,-26-25-15,0 52 16,-53 27-16,53-79 16,27-1-1,0 53-15,-27 1 16,53-54-1,-27 1-15,-26-1 16,53 1 0,-26-1-1,26 1-15,-27 52 16,1 80 0,26-106-16,0 0 15,0 26-15,0-26 0,0 0 16,0 0-16,0-27 15,0 1-15,0-1 16,0 27-16,0-27 16,0 1 31,0-1-16,0 1 0,26-27-15,-26 53-1,106 53-15,-106-80 16,27-26 0,-1 26-16,1 1 15,-1 26-15,27-27 0,53 1 16,-106-1-16,53 1 15,-27-1-15,54-26 16,-54 0-16,27 27 16,0-1-1,26-26-15,1 53 16,-54-53-16,1 0 16,-1 0-16,53 26 15,-52-26-15,26 0 0,-27 0 16,1 0-16,-1 0 15,1 0-15,-1 0 16,0 0 0,1 0-16,-1 0 15,1 0 1,-1 0 0,27 0-16,-26 0 15,-1 0-15,1 0 16,52 0-1,-53 0-15,27 0 16,-26 0 0,-27-53-16,26 53 15,27 0-15,-53-26 0,27 26 16,-1 0-16,-26-26 16,27-1-16,-1 1 15,-26-1-15,53-26 16,-27 27-16,54-54 15,-80 54-15,26-27 16,27-53-16,-26 80 16,-1-54-16,1 27 0,25-26 15,-52 53-15,53-54 16,-26 54-16,-27-54 16,53 28-16,-53-54 15,0 26-15,0 54 16,26-27-16,1 0 15,-27 27-15,53-80 0,-27 53 32,-26 26-32,0 1 31,26-1-15,-26 1-1,0 0 1,0-1-1,0 1 17,0-1-17,0 1 32,-26 26-47,26-27 31,-26 27-15,26-26-16,-27 26 16,1-27-16,-27-26 15,26 27 1,1 26 0,-54-53-16,80 27 15,-79-1 1,0-26-16,26 27 15,26-1 1,-26-26-16,0 53 16,27 0-16,-27 0 15,27-26 1,-1 26-16,-26-27 16,27 27-1,-1 0 1,1 0-16,-27 0 15,26 0 1,1 0 15,0-26 1,-1 26-1,1 0 0,-1 0 16,1 0-16,-1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05-17T23:53:41.434"/>
    </inkml:context>
    <inkml:brush xml:id="br0">
      <inkml:brushProperty name="width" value="0.05" units="cm"/>
      <inkml:brushProperty name="height" value="0.05" units="cm"/>
      <inkml:brushProperty name="color" value="#3165BB"/>
      <inkml:brushProperty name="fitToCurve" value="1"/>
    </inkml:brush>
  </inkml:definitions>
  <inkml:trace contextRef="#ctx0" brushRef="#br0">5111 2681 0,'-27'0'468,"27"-26"-468,-26 26 16,0 0 15,-1-26-31,1 26 16,-27-27-1,26 27 1,1 0 0,26-26-16,-27 26 15,27-27 17,-26 27-32,-1 0 15,-26 0 1,27 0-16,0 0 31,-1-26-15,1 26-16,-1 0 31,1 0-31,-1 0 16,1 0-1,-1 0 1,-26 0-1,1 0-15,-1 26 32,26-26-32,1 27 15,-1-27 1,1 0 0,-1 26-16,1-26 15,-1 0-15,-26 0 0,27 0 16,0 0-16,-1 0 15,1 27-15,-80-1 16,26-26 0,54 26-1,0-26 1,-54 27-16,27-27 16,27 0-1,26 26-15,-27-26 16,27 27-16,-26-27 0,-1 26 15,1-26 1,-1 0 0,27 27-16,-26-27 15,26 26-15,-26-26 16,-1 0 0,27 53-16,0-26 15,-26-27-15,-27 0 16,53 26-1,-27 53-15,1 1 32,-1-80-32,27 53 0,-26 0 15,26-27-15,-27 27 16,1 53 0,26-80-1,0 27-15,-53 0 16,53-26-16,0-1 15,0 1-15,0-1 0,0 27 16,0 53 0,0-27-1,0-52-15,0 25 16,0 81 0,27-80-16,-27-27 15,0 1-15,0-1 16,0 1-16,0 25 15,0 1 17,0-26-1,26 52-15,-26-52-16,0-1 15,26 1-15,27 131 16,-26-78-16,-27-1 31,26-79-31,1 27 0,-27-1 16,53 27-16,-27-53 15,1 0 1,-27 26-16,52 27 0,-25-53 16,26 0-1,-27 27-15,1 26 16,52-27-16,-26 1 0,106 26 15,-80-27 1,1-26-16,-28 26 16,28 1-16,-27-27 15,0 0-15,26 0 0,0 0 16,54 53 0,-80-80-16,-27 27 15,53 0-15,-26 0 16,0-26-16,27 26 15,-27 0-15,0 0 16,26-53 0,0 27-1,-26-27-15,0-27 16,26-26-16,-52 27 16,26 53-1,26-186-15,-79 132 16,27 1-16,-1-27 0,-26 53 15,53-52-15,-53-1 16,0 53-16,0-80 16,-26 81-16,26-160 15,-53 53-15,53 80 16,-27-1-16,1-25 0,-27-81 16,26 133-16,-26-79 15,1 26-15,-54-132 16,79 185-16,1-26 15,-1 52-15,1-25 16,-27-28-16,53 54 16,-79-27-16,79 26 0,-27-26 15,-26 27 1,-26-1-16,52 1 0,1 0 16,-1-1-1,-25 27-15,25-26 16,1-1-16,26 1 0,-27 26 15,-26 0-15,-53-27 16,80 27 31,0 0-16,26 27 157,0-1-157</inkml:trace>
  <inkml:trace contextRef="#ctx0" brushRef="#br0" timeOffset="3991">2253 882 0,'-26'0'296,"-1"0"-280,27 27-16,-26-27 16,-27 26-16,-26 54 15,52-54 1,1 1 0,-54-1-1,80 0-15,-79 1 16,79 26-16,-26-27 0,-1-26 15,27 27 1,-26-27-16,-1 53 16,1-53-1,-1 26-15,27 1 16,-26-1-16,-1 27 0,1-27 16,26 1-16,-27-27 15,1 26-15,26 1 16,-26-1-1,26 1 1,-27-1 0,27 1-1,-26-27 1,26 26 0,0 1-1,-27-1 1,27 0-1,-26 1-15,26-1 16,0 27 0,-27-53-16,1 80 15,26-54 1,-53 27-16,53-27 16,0 1-16,0-1 15,0 1-15,0-1 16,0 27-16,0 27 31,0-54-15,0 27-1,0 0 1,0-27 15,0 27-31,0-26 16,0 26-1,0-27 1,26-26 0,-26 132-1,27-79 1,-27 0 0,26 0-16,-26-26 15,0-1 1,27 1-1,-1-1 1,1 27-16,26 26 16,-1-26-1,-25-53 1,-27 27-16,26-27 0,1 26 16,-1 27-16,1-27 15,26-26 1,26 53-16,-52-26 15,-1-27 1,0 0-16,27 26 16,-26-26-16,-1 0 15,1 0 1,-1 27-16,1-27 16,-1 0-1,27 0-15,-27 26 16,1-26-1,26 0 1,-27 0 0,27 0-16,-26 0 15,26 0-15,0 0 16,-1 0-16,-25 0 16,26 0-16,-27 0 0,27-26 15,53 26-15,-80-27 16,54 27-16,26-53 15,-27 27-15,0-27 16,54-79-16,-54 79 0,0 26 16,1-52-16,-80 53 15,53-27-15,-27 53 16,27-80-16,-26 27 16,52-53-16,-26 80 15,-27-27-15,1 0 16,-27 27-16,26-27 15,-26 26-15,27 1 0,52-53 16,-79 26 0,27 26-16,-27-26 15,26 27-15,-26-27 16,26 0-16,1 53 16,-27-79-16,0 52 0,0-79 15,26 27 1,-26 52-16,0-52 15,0 0-15,0 52 16,0-52-16,-26 0 16,-1-1-16,-25-26 0,25 53 15,-52-105-15,-27-28 16,53 81-16,-132-134 16,185 213-1,-53-27-15,26 0 16,-26 27-16,-52-27 0,78 0 15,-52 0 1,52 26-16,1 27 16,-53-52-16,52 25 15,-26 1-15,0-1 16,27 27 0,-1 0-16,-26 0 15,27 0 1,-27 0-16,-26 27 15,52-1 1,-26-26 0,27 27-16,26-1 0,-53-26 15,53 26 1,-53-26 31,53 27-32,-26-27 1,-1 53 31,1-53-47,-1 53 16,-26 0-16,53 0 15,-79 52-15,52-105 16,-26 80-16,53-54 15,-26-26-15,26 53 16,-53-53 0,53 27-16,-26-1 15,26 53-15,0-52 16,-27-1 0,1 27-1,26 27-15,-27-80 16,27 26-1,0 1-15,0-1 16,0 1 31,-26-27-31,26 26-1</inkml:trace>
  <inkml:trace contextRef="#ctx0" brushRef="#br0" timeOffset="20836">1010 406 0,'-53'27'187,"26"-27"-171,1 0-1,-53 26 1,26-26-16,0 0 16,26 0-16,1 26 15,-27-26-15,0 0 16,27 27 0,-1-27-16,1 0 15,-1 26 1,1-26-1,-1 0 1,1 0 0,-1 27-1,27-1 1,-26-26 0,26 27-1,0-1 1,-27-26-1,27 27 1,-26-1-16,0-26 16,26 27-1,0-1 1,0 0 15,-27 27-31,-26-53 16,53 27-16,0-1 15,0 1-15,-26-27 16,-1 106-16,1-106 16,-1 53-1,27-27-15,0 27 32,-26-27-17,26 1 16,0-1-31,-27 1 32,27-1-32,0 1 15,0-1 17,0 54-17,0-28 16,0-25-15,0-1 0,0 1-16,0-1 31,0 1-31,0 52 16,0-52-1,27-27 1,-27 79-1,0-26 17,0-27-32,26 27 15,-26-26-15,27-1 16,-27 1-16,0-1 16,26 27-1,-26-27 1,0 1-16,27-1 15,-27 27 1,0-26 0,0-1-16,53 27 15,-27 26 1,1-79-16,-27 27 16,0-1-1,0 1-15,0-1 16,26-26-16,-26 27 0,0-1 15,26-26 1,-26 27 0,27-27-1,-27 26 1,26-26 15,27 0-15,-26 27-1,-1-1 1,1-26-16,-1 26 16,1-26-16,-1 0 15,53 0 1,-52 0 0,-1 0-16,27 0 15,0 0 1,-26 0-16,-1-26 15,1 0-15,-1 26 0,0-27 16,1 1 0,26-1-16,-27 1 15,1-27-15,-1 53 16,-26-27-16,80-26 16,-54 27-16,1-27 15,-1 27-15,0-27 16,27 26-16,0-52 15,-53 52-15,27 27 16,26-105-16,-27 78 16,-26 1-1,27-1-15,-1-26 16,0-26-16,-26 52 16,27 1-16,-1-27 15,1 0-15,-1 0 16,1 0-16,-1 27 15,-26-27-15,27 27 0,-1-54 16,-26 54-16,53-27 16,-53 0-1,0 0-15,0 0 16,27 53 0,-27-53-16,0 0 15,0 0 1,-27 0-16,27 27 15,-26-27-15,-1 26 16,1-25 0,26 25-16,-27 27 15,27-53-15,-26 53 16,26-26-16,-53-1 0,53 1 16,-80-1-1,28-26-15,52 27 16,-53 26-16,0-53 15,0 27-15,-27-1 16,54 27-16,0-26 16,-1 26-16,-79-80 15,80 80-15,-1 0 16,1-26 0,-27 26-16,26 0 0,1-27 15,0 27 1,-1 0-1,1 0 1,-27 0 0,26 0-1,1 0 32,26 27-47,0-1 63,0 1-32,0-1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azhealthzone.org/style-guide/"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uconnruddcenter.org/research/weight-bias-stigma/"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cc0daa37ad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cc0daa37ad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Link to LOH should already be in the chat: https://www.azhealthzone.org/style-guide/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1cc0daa37a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3" name="Google Shape;1173;g1cc0daa37ad_0_3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700"/>
              <a:t>This is the preface to The Language of Health right at the beginning of the document. The bulk of the guide is structured in a way to provide practical applications and considerations, but it feels important to set the stage for this work with a strong statement that acknowledges the power of language. </a:t>
            </a:r>
            <a:r>
              <a:rPr lang="en" sz="1700">
                <a:solidFill>
                  <a:schemeClr val="dk1"/>
                </a:solidFill>
              </a:rPr>
              <a:t>I’m paraphrasing, but a main idea here is What we say and how we say it matters. </a:t>
            </a:r>
            <a:r>
              <a:rPr lang="en" sz="1700"/>
              <a:t>Our words help to shape beliefs, attitudes, and behaviors. Not JUST behaviors—our words can impact the way people feel about themselves, about others, about their community.</a:t>
            </a: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1329784d5e6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1329784d5e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rPr>
              <a:t>Why did we decide to develop a nutrition and physical activity focused style guide?</a:t>
            </a:r>
            <a:endParaRPr sz="1700">
              <a:solidFill>
                <a:schemeClr val="dk1"/>
              </a:solidFill>
            </a:endParaRPr>
          </a:p>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None/>
            </a:pPr>
            <a:r>
              <a:rPr lang="en" sz="1700">
                <a:solidFill>
                  <a:schemeClr val="dk1"/>
                </a:solidFill>
              </a:rPr>
              <a:t>One, we wanted to have stronger consistency of our messages across programs. This includes internally with our state agency, but also local partners and contactors, external state agencies, and key partners. </a:t>
            </a:r>
            <a:endParaRPr sz="1700">
              <a:solidFill>
                <a:schemeClr val="dk1"/>
              </a:solidFill>
            </a:endParaRPr>
          </a:p>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None/>
            </a:pPr>
            <a:r>
              <a:rPr lang="en" sz="1700">
                <a:solidFill>
                  <a:schemeClr val="dk1"/>
                </a:solidFill>
              </a:rPr>
              <a:t>Two, a common resource could give us a framework to work within, while still allowing for program autonomy and priorities in specific messaging or program areas. </a:t>
            </a:r>
            <a:endParaRPr sz="1700">
              <a:solidFill>
                <a:schemeClr val="dk1"/>
              </a:solidFill>
            </a:endParaRPr>
          </a:p>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None/>
            </a:pPr>
            <a:r>
              <a:rPr lang="en" sz="1700">
                <a:solidFill>
                  <a:schemeClr val="dk1"/>
                </a:solidFill>
              </a:rPr>
              <a:t>Three, we wanted something that could help inform our work and mitigate any unintended  harm stemming from our work. This was around the same time when program leaders in our office were beginning to explore trauma informed nutrition education and health equity. We wanted a tool that could guide our efforts in a way that aligned with the priorities and values in public health.</a:t>
            </a:r>
            <a:endParaRPr sz="17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1cc0daa37ad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3" name="Google Shape;1143;g1cc0daa37ad_0_7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700"/>
              <a:t>The way program activities in public health nutrition are structured are usually in these 3 areas. And initially, we approached developing a style guide as a tool to really help shape our program messaging. </a:t>
            </a:r>
            <a:endParaRPr sz="17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1eba4218dc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7" name="Google Shape;1157;g1eba4218dc1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t>It’s important to note that the messaging strategies and corresponding research is mostly looking at mass messages. Messages that are most impacted would be social media content, website content/articles, billboards and paid media placements, marketing campaigns, and promotional flyers. </a:t>
            </a:r>
            <a:endParaRPr sz="17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1329784d5e6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1329784d5e6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1"/>
                </a:solidFill>
              </a:rPr>
              <a:t>It is pretty standard for our messaging to include a focused on food, nutrition, PA, and health, but developing this resource gave us some new ways to also think about our messaging as it relates to weight and body size, weight stigma, and disordered eating and diet culture. </a:t>
            </a:r>
            <a:endParaRPr sz="17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1cc0daa37ad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0" name="Google Shape;1190;g1cc0daa37ad_0_2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700">
                <a:solidFill>
                  <a:schemeClr val="dk1"/>
                </a:solidFill>
                <a:latin typeface="Lato"/>
                <a:ea typeface="Lato"/>
                <a:cs typeface="Lato"/>
                <a:sym typeface="Lato"/>
              </a:rPr>
              <a:t>We were also examining how our work, being rooted largely in obesity prevention, could meaningfully reflect on the impact of weight stigma. </a:t>
            </a:r>
            <a:endParaRPr sz="1700">
              <a:solidFill>
                <a:schemeClr val="dk1"/>
              </a:solidFill>
              <a:latin typeface="Lato"/>
              <a:ea typeface="Lato"/>
              <a:cs typeface="Lato"/>
              <a:sym typeface="Lato"/>
            </a:endParaRPr>
          </a:p>
          <a:p>
            <a:pPr marL="0" lvl="0" indent="0" algn="l" rtl="0">
              <a:lnSpc>
                <a:spcPct val="115000"/>
              </a:lnSpc>
              <a:spcBef>
                <a:spcPts val="1600"/>
              </a:spcBef>
              <a:spcAft>
                <a:spcPts val="1600"/>
              </a:spcAft>
              <a:buClr>
                <a:schemeClr val="dk1"/>
              </a:buClr>
              <a:buSzPts val="1100"/>
              <a:buFont typeface="Arial"/>
              <a:buNone/>
            </a:pPr>
            <a:r>
              <a:rPr lang="en" sz="1700">
                <a:solidFill>
                  <a:schemeClr val="dk1"/>
                </a:solidFill>
                <a:latin typeface="Lato"/>
                <a:ea typeface="Lato"/>
                <a:cs typeface="Lato"/>
                <a:sym typeface="Lato"/>
              </a:rPr>
              <a:t>Here, we are presented with 5 assumptions that often drive health policy and messaging we see. Take note for number 4 and 5 here–the assumption that weight stigma promotes weight loss and that recognizing one is overweight is necessary to spur health promoting behaviors. </a:t>
            </a:r>
            <a:endParaRPr sz="16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1cc0daa37ad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7" name="Google Shape;1197;g1cc0daa37ad_0_2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700"/>
              <a:t>But here we see how well stigmatizing messages are perceived. This comes from a study cited in the LOH where, they showed participants 30 messages that were coded to be different “types” of obesity related messages. They recorded a variety of responses, including which messages people were most likely to “comply” with. On this slide, you can see the messages coded for physical activity, portion sizes, stigmatizing, or multiple topics.</a:t>
            </a:r>
            <a:endParaRPr sz="1700"/>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1329784d5e6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1329784d5e6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1"/>
                </a:solidFill>
              </a:rPr>
              <a:t>The results were that most messages scored pretty well with intention to comply, </a:t>
            </a:r>
            <a:r>
              <a:rPr lang="en" sz="1700" b="1">
                <a:solidFill>
                  <a:schemeClr val="dk1"/>
                </a:solidFill>
              </a:rPr>
              <a:t>except those coded as stigmatizing.</a:t>
            </a:r>
            <a:r>
              <a:rPr lang="en" sz="1700">
                <a:solidFill>
                  <a:schemeClr val="dk1"/>
                </a:solidFill>
              </a:rPr>
              <a:t> The messages coded as stigmatizing had a notably lower percentage of participants who intended to comply. </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The messages that were perceived to be most positive and motivating made no mention of ‘obesity’ at all</a:t>
            </a:r>
            <a:endParaRPr sz="17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1329784d5e6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1329784d5e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1"/>
                </a:solidFill>
              </a:rPr>
              <a:t>The messages that were most well received were the public health messages that focused on making behavioral changes (for example, increased fruit and vegetable consumption, increased physical activity) in a non-stigmatizing way. The non-stigmatizing messages received the most positive ratings and highest intentions for compliance. </a:t>
            </a:r>
            <a:endParaRPr sz="2400">
              <a:solidFill>
                <a:srgbClr val="242547"/>
              </a:solidFill>
              <a:latin typeface="Fira Sans"/>
              <a:ea typeface="Fira Sans"/>
              <a:cs typeface="Fira Sans"/>
              <a:sym typeface="Fira Sans"/>
            </a:endParaRPr>
          </a:p>
          <a:p>
            <a:pPr marL="457200" lvl="0" indent="0" algn="l" rtl="0">
              <a:spcBef>
                <a:spcPts val="0"/>
              </a:spcBef>
              <a:spcAft>
                <a:spcPts val="0"/>
              </a:spcAft>
              <a:buNone/>
            </a:pPr>
            <a:endParaRPr sz="1400">
              <a:solidFill>
                <a:srgbClr val="242547"/>
              </a:solidFill>
              <a:latin typeface="Fira Sans"/>
              <a:ea typeface="Fira Sans"/>
              <a:cs typeface="Fira Sans"/>
              <a:sym typeface="Fira Sans"/>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1cc0daa37ad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0" name="Google Shape;1300;g1cc0daa37ad_0_3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700"/>
              <a:t>So where does this lead us? One of the main take-aways from the LOH is that for our messages to be effective, we can develop and select messages that are  audience focused, practical, and positive. </a:t>
            </a:r>
            <a:endParaRPr sz="17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b79dea7c7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b79dea7c7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Good morning! My name is Noelle Veilleux Markham. I work at the AZ Department of Health Services in the Bureau of Nutrition and Physical Activity.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I’ve worked in state government as a registered dietitian for almost 10 years working on different CDC, USDA, or state funded initiatives. </a:t>
            </a:r>
            <a:endParaRPr sz="1700"/>
          </a:p>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None/>
            </a:pPr>
            <a:r>
              <a:rPr lang="en" sz="1700">
                <a:solidFill>
                  <a:schemeClr val="dk1"/>
                </a:solidFill>
              </a:rPr>
              <a:t>Thank you for inviting me to join you during lunch on day 2 of this meeting. I hope the last couple of days have been fruitful with lots of opportunities for connecting with each other.</a:t>
            </a:r>
            <a:endParaRPr sz="17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329784d5e6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329784d5e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1"/>
                </a:solidFill>
              </a:rPr>
              <a:t>These guiding principles apply across all health topics–whether its food, movement, body size.  </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Focus on the audience: Are we considering the hierarchy of food needs? Has this population experienced generational trauma, stigma from using benefits, or weight stigma? Understand that one message will not work for everyone. Meet people where they are...messages that are unrealistic and don’t fit a person’s culture or lifestyle are not likely to inspire change.</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Practical: Health gets confusing really fast, even when we try to make it simple. Messages that are actionable, directed at behaviors and clear are better received.</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Positive: Messages that are optimistic, hopeful, and less prescriptive invite people to connect to messages and resonate well.</a:t>
            </a:r>
            <a:endParaRPr sz="17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1cc0daa37ad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9" name="Google Shape;1359;g1cc0daa37ad_0_3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700"/>
              <a:t>Something else that developing the LOH helped us uncover is the value in framing our messages to promote a healthy relationship with food rather than focusing primarily on nutrition or health benefits. Health messages can help support a positive relationship with food. </a:t>
            </a:r>
            <a:endParaRPr sz="1700"/>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1329784d5e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1329784d5e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1"/>
                </a:solidFill>
              </a:rPr>
              <a:t>What does that look like?</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We can frame things with a gain perspective--what can we gain from the foods we eat? Focusing on what can be gained, or the positive aspects like enjoyment, can help people see food from a positive perspective.</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Clr>
                <a:schemeClr val="dk1"/>
              </a:buClr>
              <a:buSzPts val="1100"/>
              <a:buFont typeface="Arial"/>
              <a:buNone/>
            </a:pPr>
            <a:r>
              <a:rPr lang="en" sz="1700">
                <a:solidFill>
                  <a:schemeClr val="dk1"/>
                </a:solidFill>
              </a:rPr>
              <a:t>Messages that promote a healthy relationship with food acknowledge the </a:t>
            </a:r>
            <a:r>
              <a:rPr lang="en" sz="1700" i="1" u="sng">
                <a:solidFill>
                  <a:schemeClr val="dk1"/>
                </a:solidFill>
              </a:rPr>
              <a:t>many</a:t>
            </a:r>
            <a:r>
              <a:rPr lang="en" sz="1700">
                <a:solidFill>
                  <a:schemeClr val="dk1"/>
                </a:solidFill>
              </a:rPr>
              <a:t> reasons people eat so that they can go about their lives able to choose foods that are both nourishing and also eat the foods that bring them enjoyment, and that includes promoting a healthy relationship with </a:t>
            </a:r>
            <a:r>
              <a:rPr lang="en" sz="1700" i="1">
                <a:solidFill>
                  <a:schemeClr val="dk1"/>
                </a:solidFill>
              </a:rPr>
              <a:t>all foods. </a:t>
            </a:r>
            <a:r>
              <a:rPr lang="en" sz="1700" b="1" u="sng">
                <a:solidFill>
                  <a:schemeClr val="dk1"/>
                </a:solidFill>
              </a:rPr>
              <a:t>This is important to remember even if our role is to help promote behavior change to support health.</a:t>
            </a:r>
            <a:endParaRPr sz="1700" i="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1cc0daa37ad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6" name="Google Shape;1376;g1cc0daa37ad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700"/>
              <a:t>And there are many more messaging strategies included in the style guide than I’m able to touch on today. Each topic contains a section for Effective Messaging Strategies and Strategies to Avoid. Effective messaging strategies are those that are well received—messages that people respond to in the way that trends toward health promotion. Strategies to avoid is the opposite, strategies that people do not respond well to and may result in unintended harm. </a:t>
            </a:r>
            <a:endParaRPr sz="17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1eba4218dc1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1eba4218dc1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dirty="0"/>
              <a:t>Sometimes it may feel like a balancing act. Using the language of health and having it as a resource to refer to has been a tool to articulate the nuances that can exist in this work. Promoting a healthful diet, but avoiding food dichotomies like healthy or unhealthy.</a:t>
            </a:r>
            <a:endParaRPr sz="1700" dirty="0"/>
          </a:p>
          <a:p>
            <a:pPr marL="0" lvl="0" indent="0" algn="l" rtl="0">
              <a:spcBef>
                <a:spcPts val="0"/>
              </a:spcBef>
              <a:spcAft>
                <a:spcPts val="0"/>
              </a:spcAft>
              <a:buNone/>
            </a:pPr>
            <a:endParaRPr sz="1700" dirty="0"/>
          </a:p>
          <a:p>
            <a:pPr marL="0" lvl="0" indent="0" algn="l" rtl="0">
              <a:spcBef>
                <a:spcPts val="0"/>
              </a:spcBef>
              <a:spcAft>
                <a:spcPts val="0"/>
              </a:spcAft>
              <a:buNone/>
            </a:pPr>
            <a:r>
              <a:rPr lang="en" sz="1700" dirty="0"/>
              <a:t>Understanding health can be impacted by individual choice and social determinants of health. What message or approach is relevant for the audience I’m working with?</a:t>
            </a: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21b39f8d2b9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21b39f8d2b9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latin typeface="Lato"/>
                <a:ea typeface="Lato"/>
                <a:cs typeface="Lato"/>
                <a:sym typeface="Lato"/>
              </a:rPr>
              <a:t>And that looks perhaps a little something like this where messages are acknowledging the bigger picture rather than all-or-nothing messages about health. </a:t>
            </a:r>
            <a:endParaRPr sz="1700">
              <a:latin typeface="Lato"/>
              <a:ea typeface="Lato"/>
              <a:cs typeface="Lato"/>
              <a:sym typeface="Lato"/>
            </a:endParaRPr>
          </a:p>
          <a:p>
            <a:pPr marL="0" lvl="0" indent="0" algn="l" rtl="0">
              <a:spcBef>
                <a:spcPts val="0"/>
              </a:spcBef>
              <a:spcAft>
                <a:spcPts val="0"/>
              </a:spcAft>
              <a:buNone/>
            </a:pPr>
            <a:r>
              <a:rPr lang="en" sz="1700">
                <a:latin typeface="Lato"/>
                <a:ea typeface="Lato"/>
                <a:cs typeface="Lato"/>
                <a:sym typeface="Lato"/>
              </a:rPr>
              <a:t>Let’s look at the messages on the left talking about individual responsibility. Messages that talk about individual responsibility as one piece of the overall picture were better received than those that place all responsibility on the individual. </a:t>
            </a:r>
            <a:r>
              <a:rPr lang="en" sz="1800">
                <a:solidFill>
                  <a:schemeClr val="dk1"/>
                </a:solidFill>
                <a:latin typeface="Times New Roman"/>
                <a:ea typeface="Times New Roman"/>
                <a:cs typeface="Times New Roman"/>
                <a:sym typeface="Times New Roman"/>
              </a:rPr>
              <a:t>While environmental changes to make the healthy choice the easy choice are effective, it may not be feasible nor effective for the public to be told to “make the healthy choice the easy choice” as it is outside their control.</a:t>
            </a:r>
            <a:endParaRPr sz="1700">
              <a:latin typeface="Lato"/>
              <a:ea typeface="Lato"/>
              <a:cs typeface="Lato"/>
              <a:sym typeface="Lato"/>
            </a:endParaRPr>
          </a:p>
          <a:p>
            <a:pPr marL="0" lvl="0" indent="0" algn="l" rtl="0">
              <a:spcBef>
                <a:spcPts val="0"/>
              </a:spcBef>
              <a:spcAft>
                <a:spcPts val="0"/>
              </a:spcAft>
              <a:buNone/>
            </a:pPr>
            <a:endParaRPr sz="1700">
              <a:latin typeface="Lato"/>
              <a:ea typeface="Lato"/>
              <a:cs typeface="Lato"/>
              <a:sym typeface="Lato"/>
            </a:endParaRPr>
          </a:p>
          <a:p>
            <a:pPr marL="0" lvl="0" indent="0" algn="l" rtl="0">
              <a:spcBef>
                <a:spcPts val="0"/>
              </a:spcBef>
              <a:spcAft>
                <a:spcPts val="0"/>
              </a:spcAft>
              <a:buNone/>
            </a:pPr>
            <a:r>
              <a:rPr lang="en" sz="1700">
                <a:latin typeface="Lato"/>
                <a:ea typeface="Lato"/>
                <a:cs typeface="Lato"/>
                <a:sym typeface="Lato"/>
              </a:rPr>
              <a:t>On the right is somewhat similar-- messages that focus too much on one social determinant of health aren’t received as well keeping messages more general. </a:t>
            </a:r>
            <a:endParaRPr sz="1700">
              <a:latin typeface="Lato"/>
              <a:ea typeface="Lato"/>
              <a:cs typeface="Lato"/>
              <a:sym typeface="Lato"/>
            </a:endParaRPr>
          </a:p>
          <a:p>
            <a:pPr marL="0" lvl="0" indent="0" algn="l" rtl="0">
              <a:spcBef>
                <a:spcPts val="0"/>
              </a:spcBef>
              <a:spcAft>
                <a:spcPts val="0"/>
              </a:spcAft>
              <a:buNone/>
            </a:pPr>
            <a:endParaRPr sz="1700">
              <a:latin typeface="Lato"/>
              <a:ea typeface="Lato"/>
              <a:cs typeface="Lato"/>
              <a:sym typeface="Lato"/>
            </a:endParaRPr>
          </a:p>
          <a:p>
            <a:pPr marL="0" lvl="0" indent="0" algn="l" rtl="0">
              <a:spcBef>
                <a:spcPts val="0"/>
              </a:spcBef>
              <a:spcAft>
                <a:spcPts val="0"/>
              </a:spcAft>
              <a:buNone/>
            </a:pPr>
            <a:r>
              <a:rPr lang="en" sz="1700">
                <a:latin typeface="Lato"/>
                <a:ea typeface="Lato"/>
                <a:cs typeface="Lato"/>
                <a:sym typeface="Lato"/>
              </a:rPr>
              <a:t>For example, we know health disparities exist across racial and economic groups. But even though race or income is a known determinant of health, singling out certain groups should be avoided when communicating to the public. </a:t>
            </a:r>
            <a:endParaRPr sz="1700">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eba4218dc1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9" name="Google Shape;1409;g1eba4218dc1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t>Ultimately, reflecting on word choice and language in our messaging has also served a springboard for reflecting on activities in other intervention components across the spectrum of prevention including: curriculum selection, modifying lessons, state level strategic planning, training and professional development needs, partner engagement.</a:t>
            </a:r>
            <a:endParaRPr sz="17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21b39f8d2b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21b39f8d2b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First, it’s important acknowledge the system or type of approach that this work fits within.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There are many frameworks to that are used in public health prevention–there’s the Spectrum of Prevention, the Spectrum of Opportunities for early care and education, the social ecological model and public health approaches, or and today we’re focusing on the WSCC model in school health.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Something all of these frameworks have in common is the idea that there is no one place or setting that is “the way” to improve health or have an impact in a community. There is overlap and interconnectedness that drives us to to be layered and comprehensive in our approaches to improve health.</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Over the last few years as we’ve implemented some changes with our messaging approaches, it’s become clear that even though health messages are often directed at the individual, the decision to be intentional about messaging has impacts in multiple spaces in a prevention framework–that could include messaging that is present in a physical environment, social and community norms, or organizational changes to program policies or practices.</a:t>
            </a:r>
            <a:endParaRPr sz="1700"/>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58781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1eba4218dc1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1eba4218dc1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1cc0daa37ad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4" name="Google Shape;1434;g1cc0daa37ad_0_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100"/>
              <a:buFont typeface="Arial"/>
              <a:buNone/>
            </a:pPr>
            <a:r>
              <a:rPr lang="en"/>
              <a:t>T</a:t>
            </a:r>
            <a:r>
              <a:rPr lang="en" sz="1100"/>
              <a:t>hat breakdown of strategies can help guide the approach to take in crafting our message. This is what has been helpful for me, in looking for a structure in navigating this work</a:t>
            </a:r>
            <a:r>
              <a:rPr lang="en"/>
              <a:t>–let’s process through these steps together.</a:t>
            </a:r>
            <a:endParaRPr/>
          </a:p>
          <a:p>
            <a:pPr marL="482600" lvl="0" indent="-273050" algn="l" rtl="0">
              <a:lnSpc>
                <a:spcPct val="100000"/>
              </a:lnSpc>
              <a:spcBef>
                <a:spcPts val="0"/>
              </a:spcBef>
              <a:spcAft>
                <a:spcPts val="0"/>
              </a:spcAft>
              <a:buSzPts val="1100"/>
              <a:buFont typeface="Arial"/>
              <a:buNone/>
            </a:pPr>
            <a:endParaRPr sz="1100"/>
          </a:p>
          <a:p>
            <a:pPr marL="482600" lvl="0" indent="-342900" algn="l" rtl="0">
              <a:lnSpc>
                <a:spcPct val="100000"/>
              </a:lnSpc>
              <a:spcBef>
                <a:spcPts val="0"/>
              </a:spcBef>
              <a:spcAft>
                <a:spcPts val="0"/>
              </a:spcAft>
              <a:buSzPts val="1100"/>
              <a:buFont typeface="Arial"/>
              <a:buAutoNum type="arabicPeriod"/>
            </a:pPr>
            <a:r>
              <a:rPr lang="en" sz="1100"/>
              <a:t>What am I trying to achieve with my message? Is weight the focus, or is the focus on a health promoting behavior regardless of weight change?</a:t>
            </a:r>
            <a:endParaRPr/>
          </a:p>
          <a:p>
            <a:pPr marL="482600" lvl="0" indent="-342900" algn="l" rtl="0">
              <a:lnSpc>
                <a:spcPct val="100000"/>
              </a:lnSpc>
              <a:spcBef>
                <a:spcPts val="0"/>
              </a:spcBef>
              <a:spcAft>
                <a:spcPts val="0"/>
              </a:spcAft>
              <a:buSzPts val="1100"/>
              <a:buFont typeface="Arial"/>
              <a:buAutoNum type="arabicPeriod"/>
            </a:pPr>
            <a:r>
              <a:rPr lang="en" sz="1100"/>
              <a:t>Identify effective strategies to use</a:t>
            </a:r>
            <a:endParaRPr/>
          </a:p>
          <a:p>
            <a:pPr marL="482600" lvl="0" indent="-342900" algn="l" rtl="0">
              <a:lnSpc>
                <a:spcPct val="100000"/>
              </a:lnSpc>
              <a:spcBef>
                <a:spcPts val="0"/>
              </a:spcBef>
              <a:spcAft>
                <a:spcPts val="0"/>
              </a:spcAft>
              <a:buSzPts val="1100"/>
              <a:buFont typeface="Arial"/>
              <a:buAutoNum type="arabicPeriod"/>
            </a:pPr>
            <a:r>
              <a:rPr lang="en" sz="1100"/>
              <a:t>Identify messaging strategies to avoid</a:t>
            </a:r>
            <a:endParaRPr/>
          </a:p>
          <a:p>
            <a:pPr marL="482600" lvl="0" indent="-342900" algn="l" rtl="0">
              <a:lnSpc>
                <a:spcPct val="100000"/>
              </a:lnSpc>
              <a:spcBef>
                <a:spcPts val="0"/>
              </a:spcBef>
              <a:spcAft>
                <a:spcPts val="0"/>
              </a:spcAft>
              <a:buSzPts val="1100"/>
              <a:buFont typeface="Arial"/>
              <a:buAutoNum type="arabicPeriod"/>
            </a:pPr>
            <a:r>
              <a:rPr lang="en" sz="1100"/>
              <a:t>Is there anything else to consider for this audience and their culture/preferences/circumstances?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21d0212f7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21d0212f7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And, I’ve also been a participant at end of the day meetings or gatherings, so I’m curious to know the mix of how everyone is feeling. Show of hands, who’s still feeling ready for business like pup number 1 here? How about pup number 2? Still feeling good? And who’s feeling more like pup number 3?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Ok, we’ve got a mix! All right! I’m excited to be here with you all and share about a resource I use in my work and hope it will be helpful for all of you as well.</a:t>
            </a:r>
            <a:endParaRPr sz="17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1cc0daa37ad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0" name="Google Shape;1450;g1cc0daa37ad_0_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700"/>
              <a:t>Here’s an example of two different messages focusing on pregnant women.</a:t>
            </a:r>
            <a:endParaRPr sz="1700"/>
          </a:p>
          <a:p>
            <a:pPr marL="158750" lvl="0" indent="0" algn="l" rtl="0">
              <a:lnSpc>
                <a:spcPct val="100000"/>
              </a:lnSpc>
              <a:spcBef>
                <a:spcPts val="0"/>
              </a:spcBef>
              <a:spcAft>
                <a:spcPts val="0"/>
              </a:spcAft>
              <a:buSzPts val="1100"/>
              <a:buNone/>
            </a:pPr>
            <a:endParaRPr sz="1700"/>
          </a:p>
          <a:p>
            <a:pPr marL="158750" lvl="0" indent="0" algn="l" rtl="0">
              <a:lnSpc>
                <a:spcPct val="100000"/>
              </a:lnSpc>
              <a:spcBef>
                <a:spcPts val="0"/>
              </a:spcBef>
              <a:spcAft>
                <a:spcPts val="0"/>
              </a:spcAft>
              <a:buSzPts val="1100"/>
              <a:buNone/>
            </a:pPr>
            <a:r>
              <a:rPr lang="en" sz="1700"/>
              <a:t>NIH: On the left, right off the bat there is a message that says any body shape or size can plan for a healthy pregnancy.</a:t>
            </a:r>
            <a:endParaRPr sz="1700"/>
          </a:p>
          <a:p>
            <a:pPr marL="158750" lvl="0" indent="0" algn="l" rtl="0">
              <a:lnSpc>
                <a:spcPct val="100000"/>
              </a:lnSpc>
              <a:spcBef>
                <a:spcPts val="0"/>
              </a:spcBef>
              <a:spcAft>
                <a:spcPts val="0"/>
              </a:spcAft>
              <a:buSzPts val="1100"/>
              <a:buNone/>
            </a:pPr>
            <a:endParaRPr sz="1700"/>
          </a:p>
          <a:p>
            <a:pPr marL="158750" lvl="0" indent="0" algn="l" rtl="0">
              <a:lnSpc>
                <a:spcPct val="100000"/>
              </a:lnSpc>
              <a:spcBef>
                <a:spcPts val="0"/>
              </a:spcBef>
              <a:spcAft>
                <a:spcPts val="0"/>
              </a:spcAft>
              <a:buSzPts val="1100"/>
              <a:buNone/>
            </a:pPr>
            <a:r>
              <a:rPr lang="en" sz="1700"/>
              <a:t>Health Hub: Contrast that on the right, and there’s a laser focus on calorie counts with assumptions that pregnant people will eat with abandon and that is the sole cause for increased weight gain during pregnancy.</a:t>
            </a:r>
            <a:endParaRPr sz="17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1cc0daa37ad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0" name="Google Shape;1460;g1cc0daa37ad_0_4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15000"/>
              </a:lnSpc>
              <a:spcBef>
                <a:spcPts val="0"/>
              </a:spcBef>
              <a:spcAft>
                <a:spcPts val="0"/>
              </a:spcAft>
              <a:buClr>
                <a:srgbClr val="424242"/>
              </a:buClr>
              <a:buSzPts val="1100"/>
              <a:buFont typeface="Lato"/>
              <a:buNone/>
            </a:pPr>
            <a:r>
              <a:rPr lang="en" sz="1700">
                <a:solidFill>
                  <a:srgbClr val="424242"/>
                </a:solidFill>
                <a:latin typeface="Lato"/>
                <a:ea typeface="Lato"/>
                <a:cs typeface="Lato"/>
                <a:sym typeface="Lato"/>
              </a:rPr>
              <a:t>Food rooted in a better mood—health is multi dimensional. Not just physical health, but mental health as well.</a:t>
            </a:r>
            <a:endParaRPr sz="1700">
              <a:solidFill>
                <a:schemeClr val="dk1"/>
              </a:solidFill>
            </a:endParaRPr>
          </a:p>
          <a:p>
            <a:pPr marL="457200" lvl="0" indent="-228600" algn="l" rtl="0">
              <a:lnSpc>
                <a:spcPct val="115000"/>
              </a:lnSpc>
              <a:spcBef>
                <a:spcPts val="0"/>
              </a:spcBef>
              <a:spcAft>
                <a:spcPts val="0"/>
              </a:spcAft>
              <a:buClr>
                <a:srgbClr val="424242"/>
              </a:buClr>
              <a:buSzPts val="1100"/>
              <a:buFont typeface="Lato"/>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21b39f8d2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7" name="Google Shape;1467;g21b39f8d2b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0"/>
              </a:spcBef>
              <a:spcAft>
                <a:spcPts val="0"/>
              </a:spcAft>
              <a:buClr>
                <a:srgbClr val="424242"/>
              </a:buClr>
              <a:buSzPts val="1100"/>
              <a:buFont typeface="Lato"/>
              <a:buNone/>
            </a:pPr>
            <a:r>
              <a:rPr lang="en" sz="1700">
                <a:solidFill>
                  <a:srgbClr val="424242"/>
                </a:solidFill>
                <a:latin typeface="Lato"/>
                <a:ea typeface="Lato"/>
                <a:cs typeface="Lato"/>
                <a:sym typeface="Lato"/>
              </a:rPr>
              <a:t>Let’s take a look at this food advertisement with this in mind.</a:t>
            </a:r>
            <a:endParaRPr sz="1700"/>
          </a:p>
          <a:p>
            <a:pPr marL="457200" lvl="0" indent="-228600" algn="l" rtl="0">
              <a:lnSpc>
                <a:spcPct val="115000"/>
              </a:lnSpc>
              <a:spcBef>
                <a:spcPts val="0"/>
              </a:spcBef>
              <a:spcAft>
                <a:spcPts val="0"/>
              </a:spcAft>
              <a:buClr>
                <a:srgbClr val="424242"/>
              </a:buClr>
              <a:buSzPts val="1100"/>
              <a:buFont typeface="Lato"/>
              <a:buNone/>
            </a:pPr>
            <a:endParaRPr sz="1700">
              <a:solidFill>
                <a:srgbClr val="424242"/>
              </a:solidFill>
              <a:latin typeface="Lato"/>
              <a:ea typeface="Lato"/>
              <a:cs typeface="Lato"/>
              <a:sym typeface="Lato"/>
            </a:endParaRPr>
          </a:p>
          <a:p>
            <a:pPr marL="457200" lvl="0" indent="-336550" algn="l" rtl="0">
              <a:lnSpc>
                <a:spcPct val="115000"/>
              </a:lnSpc>
              <a:spcBef>
                <a:spcPts val="0"/>
              </a:spcBef>
              <a:spcAft>
                <a:spcPts val="0"/>
              </a:spcAft>
              <a:buClr>
                <a:srgbClr val="424242"/>
              </a:buClr>
              <a:buSzPts val="1700"/>
              <a:buFont typeface="Lato"/>
              <a:buAutoNum type="arabicPeriod"/>
            </a:pPr>
            <a:r>
              <a:rPr lang="en" sz="1700">
                <a:solidFill>
                  <a:srgbClr val="424242"/>
                </a:solidFill>
                <a:latin typeface="Lato"/>
                <a:ea typeface="Lato"/>
                <a:cs typeface="Lato"/>
                <a:sym typeface="Lato"/>
              </a:rPr>
              <a:t>Identify effective messaging strategies in the example</a:t>
            </a:r>
            <a:endParaRPr sz="1700"/>
          </a:p>
          <a:p>
            <a:pPr marL="457200" lvl="0" indent="-336550" algn="l" rtl="0">
              <a:lnSpc>
                <a:spcPct val="115000"/>
              </a:lnSpc>
              <a:spcBef>
                <a:spcPts val="0"/>
              </a:spcBef>
              <a:spcAft>
                <a:spcPts val="0"/>
              </a:spcAft>
              <a:buClr>
                <a:srgbClr val="424242"/>
              </a:buClr>
              <a:buSzPts val="1700"/>
              <a:buFont typeface="Lato"/>
              <a:buAutoNum type="arabicPeriod"/>
            </a:pPr>
            <a:r>
              <a:rPr lang="en" sz="1700">
                <a:solidFill>
                  <a:srgbClr val="424242"/>
                </a:solidFill>
                <a:latin typeface="Lato"/>
                <a:ea typeface="Lato"/>
                <a:cs typeface="Lato"/>
                <a:sym typeface="Lato"/>
              </a:rPr>
              <a:t>Identify potential messaging strategy to avoid</a:t>
            </a:r>
            <a:endParaRPr sz="1700"/>
          </a:p>
          <a:p>
            <a:pPr marL="158750" marR="0" lvl="0" indent="0" algn="l" rtl="0">
              <a:lnSpc>
                <a:spcPct val="115000"/>
              </a:lnSpc>
              <a:spcBef>
                <a:spcPts val="0"/>
              </a:spcBef>
              <a:spcAft>
                <a:spcPts val="0"/>
              </a:spcAft>
              <a:buClr>
                <a:srgbClr val="424242"/>
              </a:buClr>
              <a:buSzPts val="1100"/>
              <a:buFont typeface="Lato"/>
              <a:buNone/>
            </a:pPr>
            <a:endParaRPr sz="1700">
              <a:solidFill>
                <a:srgbClr val="424242"/>
              </a:solidFill>
              <a:latin typeface="Lato"/>
              <a:ea typeface="Lato"/>
              <a:cs typeface="Lato"/>
              <a:sym typeface="Lato"/>
            </a:endParaRPr>
          </a:p>
          <a:p>
            <a:pPr marL="158750" marR="0" lvl="0" indent="0" algn="l" rtl="0">
              <a:lnSpc>
                <a:spcPct val="115000"/>
              </a:lnSpc>
              <a:spcBef>
                <a:spcPts val="0"/>
              </a:spcBef>
              <a:spcAft>
                <a:spcPts val="0"/>
              </a:spcAft>
              <a:buClr>
                <a:srgbClr val="424242"/>
              </a:buClr>
              <a:buSzPts val="1100"/>
              <a:buFont typeface="Lato"/>
              <a:buNone/>
            </a:pPr>
            <a:r>
              <a:rPr lang="en" sz="1700">
                <a:solidFill>
                  <a:srgbClr val="424242"/>
                </a:solidFill>
                <a:latin typeface="Lato"/>
                <a:ea typeface="Lato"/>
                <a:cs typeface="Lato"/>
                <a:sym typeface="Lato"/>
              </a:rPr>
              <a:t>“</a:t>
            </a:r>
            <a:r>
              <a:rPr lang="en" sz="1700">
                <a:solidFill>
                  <a:schemeClr val="dk1"/>
                </a:solidFill>
              </a:rPr>
              <a:t>at wagamama, we create food that makes you feel alive. Food that nourishes and energises, like our comforting yaki soba, fueling you with the good stuff, so you can be out there enjoying the things you love.”</a:t>
            </a:r>
            <a:endParaRPr sz="1700">
              <a:solidFill>
                <a:schemeClr val="dk1"/>
              </a:solidFill>
            </a:endParaRPr>
          </a:p>
          <a:p>
            <a:pPr marL="158750" marR="0" lvl="0" indent="0" algn="l" rtl="0">
              <a:lnSpc>
                <a:spcPct val="115000"/>
              </a:lnSpc>
              <a:spcBef>
                <a:spcPts val="0"/>
              </a:spcBef>
              <a:spcAft>
                <a:spcPts val="0"/>
              </a:spcAft>
              <a:buClr>
                <a:srgbClr val="424242"/>
              </a:buClr>
              <a:buSzPts val="1100"/>
              <a:buFont typeface="Lato"/>
              <a:buNone/>
            </a:pPr>
            <a:endParaRPr sz="1700">
              <a:solidFill>
                <a:schemeClr val="dk1"/>
              </a:solidFill>
            </a:endParaRPr>
          </a:p>
          <a:p>
            <a:pPr marL="158750" marR="0" lvl="0" indent="0" algn="l" rtl="0">
              <a:lnSpc>
                <a:spcPct val="115000"/>
              </a:lnSpc>
              <a:spcBef>
                <a:spcPts val="0"/>
              </a:spcBef>
              <a:spcAft>
                <a:spcPts val="0"/>
              </a:spcAft>
              <a:buClr>
                <a:srgbClr val="424242"/>
              </a:buClr>
              <a:buSzPts val="1100"/>
              <a:buFont typeface="Lato"/>
              <a:buNone/>
            </a:pPr>
            <a:r>
              <a:rPr lang="en" sz="1700">
                <a:solidFill>
                  <a:schemeClr val="dk1"/>
                </a:solidFill>
              </a:rPr>
              <a:t>Take a minute to look at the word choice. What stands out to you? </a:t>
            </a:r>
            <a:endParaRPr sz="1700">
              <a:solidFill>
                <a:schemeClr val="dk1"/>
              </a:solidFill>
            </a:endParaRPr>
          </a:p>
          <a:p>
            <a:pPr marL="457200" lvl="0" indent="-228600" algn="l" rtl="0">
              <a:lnSpc>
                <a:spcPct val="115000"/>
              </a:lnSpc>
              <a:spcBef>
                <a:spcPts val="0"/>
              </a:spcBef>
              <a:spcAft>
                <a:spcPts val="0"/>
              </a:spcAft>
              <a:buClr>
                <a:srgbClr val="424242"/>
              </a:buClr>
              <a:buSzPts val="1100"/>
              <a:buFont typeface="Lato"/>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1cc0daa37ad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5" name="Google Shape;1475;g1cc0daa37ad_0_4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700"/>
              <a:t>Food is meant to be enjoyed</a:t>
            </a:r>
            <a:endParaRPr sz="1700"/>
          </a:p>
          <a:p>
            <a:pPr marL="0" lvl="0" indent="0" algn="l" rtl="0">
              <a:lnSpc>
                <a:spcPct val="100000"/>
              </a:lnSpc>
              <a:spcBef>
                <a:spcPts val="0"/>
              </a:spcBef>
              <a:spcAft>
                <a:spcPts val="0"/>
              </a:spcAft>
              <a:buSzPts val="1100"/>
              <a:buNone/>
            </a:pPr>
            <a:endParaRPr sz="1700"/>
          </a:p>
          <a:p>
            <a:pPr marL="0" lvl="0" indent="0" algn="l" rtl="0">
              <a:lnSpc>
                <a:spcPct val="100000"/>
              </a:lnSpc>
              <a:spcBef>
                <a:spcPts val="0"/>
              </a:spcBef>
              <a:spcAft>
                <a:spcPts val="0"/>
              </a:spcAft>
              <a:buSzPts val="1100"/>
              <a:buNone/>
            </a:pPr>
            <a:r>
              <a:rPr lang="en" sz="1700"/>
              <a:t>Focus on intrinsic reasons to eat healthy</a:t>
            </a:r>
            <a:endParaRPr sz="1700"/>
          </a:p>
          <a:p>
            <a:pPr marL="0" lvl="0" indent="0" algn="l" rtl="0">
              <a:lnSpc>
                <a:spcPct val="100000"/>
              </a:lnSpc>
              <a:spcBef>
                <a:spcPts val="0"/>
              </a:spcBef>
              <a:spcAft>
                <a:spcPts val="0"/>
              </a:spcAft>
              <a:buSzPts val="1100"/>
              <a:buNone/>
            </a:pPr>
            <a:endParaRPr sz="1700"/>
          </a:p>
          <a:p>
            <a:pPr marL="0" lvl="0" indent="0" algn="l" rtl="0">
              <a:lnSpc>
                <a:spcPct val="100000"/>
              </a:lnSpc>
              <a:spcBef>
                <a:spcPts val="0"/>
              </a:spcBef>
              <a:spcAft>
                <a:spcPts val="0"/>
              </a:spcAft>
              <a:buSzPts val="1100"/>
              <a:buNone/>
            </a:pPr>
            <a:r>
              <a:rPr lang="en" sz="1700"/>
              <a:t>Focus on the positive</a:t>
            </a:r>
            <a:endParaRPr sz="17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1cc0daa37ad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9" name="Google Shape;1489;g1cc0daa37ad_0_4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rgbClr val="424242"/>
              </a:buClr>
              <a:buSzPts val="1800"/>
              <a:buFont typeface="Lato"/>
              <a:buNone/>
            </a:pPr>
            <a:r>
              <a:rPr lang="en" sz="1800">
                <a:solidFill>
                  <a:srgbClr val="424242"/>
                </a:solidFill>
                <a:latin typeface="Lato"/>
                <a:ea typeface="Lato"/>
                <a:cs typeface="Lato"/>
                <a:sym typeface="Lato"/>
              </a:rPr>
              <a:t>Let’s look at another example. What strategies to avoid might be happening here? The message says “Sugar holds you back. Sugary drinks don’t give you long-lasting energy; they actually make it harder to do basic tasks. See how to refresh right.” What is this message trying to convey? </a:t>
            </a:r>
            <a:endParaRPr sz="1800">
              <a:solidFill>
                <a:srgbClr val="424242"/>
              </a:solidFill>
              <a:latin typeface="Lato"/>
              <a:ea typeface="Lato"/>
              <a:cs typeface="Lato"/>
              <a:sym typeface="Lato"/>
            </a:endParaRPr>
          </a:p>
          <a:p>
            <a:pPr marL="457200" lvl="0" indent="0" algn="l" rtl="0">
              <a:lnSpc>
                <a:spcPct val="115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1cc0daa37ad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4" name="Google Shape;1494;g1cc0daa37ad_0_4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800"/>
              <a:t>Here we have examples of two strategies to avoid:</a:t>
            </a:r>
            <a:endParaRPr sz="1800"/>
          </a:p>
          <a:p>
            <a:pPr marL="0" lvl="0" indent="0" algn="l" rtl="0">
              <a:lnSpc>
                <a:spcPct val="100000"/>
              </a:lnSpc>
              <a:spcBef>
                <a:spcPts val="0"/>
              </a:spcBef>
              <a:spcAft>
                <a:spcPts val="0"/>
              </a:spcAft>
              <a:buSzPts val="1100"/>
              <a:buNone/>
            </a:pPr>
            <a:endParaRPr sz="1800"/>
          </a:p>
          <a:p>
            <a:pPr marL="0" lvl="0" indent="0" algn="l" rtl="0">
              <a:lnSpc>
                <a:spcPct val="100000"/>
              </a:lnSpc>
              <a:spcBef>
                <a:spcPts val="0"/>
              </a:spcBef>
              <a:spcAft>
                <a:spcPts val="0"/>
              </a:spcAft>
              <a:buSzPts val="1100"/>
              <a:buNone/>
            </a:pPr>
            <a:r>
              <a:rPr lang="en" sz="1800"/>
              <a:t>Using negative messages</a:t>
            </a:r>
            <a:endParaRPr sz="1800"/>
          </a:p>
          <a:p>
            <a:pPr marL="0" lvl="0" indent="0" algn="l" rtl="0">
              <a:lnSpc>
                <a:spcPct val="100000"/>
              </a:lnSpc>
              <a:spcBef>
                <a:spcPts val="0"/>
              </a:spcBef>
              <a:spcAft>
                <a:spcPts val="0"/>
              </a:spcAft>
              <a:buSzPts val="1100"/>
              <a:buNone/>
            </a:pPr>
            <a:endParaRPr sz="1800"/>
          </a:p>
          <a:p>
            <a:pPr marL="0" lvl="0" indent="0" algn="l" rtl="0">
              <a:lnSpc>
                <a:spcPct val="100000"/>
              </a:lnSpc>
              <a:spcBef>
                <a:spcPts val="0"/>
              </a:spcBef>
              <a:spcAft>
                <a:spcPts val="0"/>
              </a:spcAft>
              <a:buSzPts val="1100"/>
              <a:buNone/>
            </a:pPr>
            <a:r>
              <a:rPr lang="en" sz="1800"/>
              <a:t>Discussing diets that must be perfect or clean</a:t>
            </a:r>
            <a:endParaRPr sz="18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1cc0daa37ad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3" name="Google Shape;1503;g1cc0daa37ad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700" b="1">
                <a:solidFill>
                  <a:schemeClr val="dk1"/>
                </a:solidFill>
                <a:latin typeface="Lato"/>
                <a:ea typeface="Lato"/>
                <a:cs typeface="Lato"/>
                <a:sym typeface="Lato"/>
              </a:rPr>
              <a:t>Let’s try one more. </a:t>
            </a:r>
            <a:endParaRPr sz="1700">
              <a:solidFill>
                <a:schemeClr val="dk1"/>
              </a:solidFill>
              <a:latin typeface="Lato"/>
              <a:ea typeface="Lato"/>
              <a:cs typeface="Lato"/>
              <a:sym typeface="La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1cc0daa37ad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8" name="Google Shape;1508;g1cc0daa37ad_0_9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a:solidFill>
                  <a:schemeClr val="dk1"/>
                </a:solidFill>
                <a:latin typeface="Lato"/>
                <a:ea typeface="Lato"/>
                <a:cs typeface="Lato"/>
                <a:sym typeface="Lato"/>
              </a:rPr>
              <a:t>Food is meant to be enjoyed</a:t>
            </a:r>
            <a:endParaRPr sz="1400" b="1">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400" b="1">
              <a:solidFill>
                <a:schemeClr val="dk1"/>
              </a:solidFill>
              <a:latin typeface="Lato"/>
              <a:ea typeface="Lato"/>
              <a:cs typeface="Lato"/>
              <a:sym typeface="Lato"/>
            </a:endParaRPr>
          </a:p>
          <a:p>
            <a:pPr marL="0" lvl="0" indent="0" algn="l" rtl="0">
              <a:lnSpc>
                <a:spcPct val="100000"/>
              </a:lnSpc>
              <a:spcBef>
                <a:spcPts val="0"/>
              </a:spcBef>
              <a:spcAft>
                <a:spcPts val="0"/>
              </a:spcAft>
              <a:buSzPts val="1100"/>
              <a:buNone/>
            </a:pPr>
            <a:r>
              <a:rPr lang="en" sz="1400">
                <a:solidFill>
                  <a:schemeClr val="dk1"/>
                </a:solidFill>
                <a:latin typeface="Lato"/>
                <a:ea typeface="Lato"/>
                <a:cs typeface="Lato"/>
                <a:sym typeface="Lato"/>
              </a:rPr>
              <a:t>“Explore” and “possibilities” tap into creativity and trying new foods</a:t>
            </a:r>
            <a:endParaRPr sz="1400">
              <a:solidFill>
                <a:schemeClr val="dk1"/>
              </a:solidFill>
              <a:latin typeface="Lato"/>
              <a:ea typeface="Lato"/>
              <a:cs typeface="Lato"/>
              <a:sym typeface="Lato"/>
            </a:endParaRPr>
          </a:p>
          <a:p>
            <a:pPr marL="0" lvl="0" indent="0" algn="l" rtl="0">
              <a:lnSpc>
                <a:spcPct val="100000"/>
              </a:lnSpc>
              <a:spcBef>
                <a:spcPts val="0"/>
              </a:spcBef>
              <a:spcAft>
                <a:spcPts val="0"/>
              </a:spcAft>
              <a:buSzPts val="1100"/>
              <a:buNone/>
            </a:pPr>
            <a:endParaRPr sz="1400">
              <a:solidFill>
                <a:schemeClr val="dk1"/>
              </a:solidFill>
              <a:latin typeface="Lato"/>
              <a:ea typeface="Lato"/>
              <a:cs typeface="Lato"/>
              <a:sym typeface="Lato"/>
            </a:endParaRPr>
          </a:p>
          <a:p>
            <a:pPr marL="0" lvl="0" indent="0" algn="l" rtl="0">
              <a:lnSpc>
                <a:spcPct val="100000"/>
              </a:lnSpc>
              <a:spcBef>
                <a:spcPts val="0"/>
              </a:spcBef>
              <a:spcAft>
                <a:spcPts val="0"/>
              </a:spcAft>
              <a:buSzPts val="1100"/>
              <a:buNone/>
            </a:pPr>
            <a:r>
              <a:rPr lang="en" sz="1400" b="1">
                <a:solidFill>
                  <a:schemeClr val="dk1"/>
                </a:solidFill>
                <a:latin typeface="Lato"/>
                <a:ea typeface="Lato"/>
                <a:cs typeface="Lato"/>
                <a:sym typeface="Lato"/>
              </a:rPr>
              <a:t>Focusing solely on nutrients</a:t>
            </a:r>
            <a:endParaRPr sz="1400" b="1">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latin typeface="Lato"/>
                <a:ea typeface="Lato"/>
                <a:cs typeface="Lato"/>
                <a:sym typeface="Lato"/>
              </a:rPr>
              <a:t>Does not emphasize protein, fatty acids, or other notable nutrient attributes of plant-based foods</a:t>
            </a:r>
            <a:endParaRPr sz="1400">
              <a:solidFill>
                <a:schemeClr val="dk1"/>
              </a:solidFill>
              <a:latin typeface="Lato"/>
              <a:ea typeface="Lato"/>
              <a:cs typeface="Lato"/>
              <a:sym typeface="Lat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1cc0daa37ad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7" name="Google Shape;1517;g1cc0daa37ad_0_4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700">
                <a:solidFill>
                  <a:schemeClr val="dk1"/>
                </a:solidFill>
              </a:rPr>
              <a:t>These are things we can think about as we develop marketing flyers, build social marketing campaigns, develop content for our program’s website. </a:t>
            </a:r>
            <a:endParaRPr sz="1700">
              <a:solidFill>
                <a:schemeClr val="dk1"/>
              </a:solidFill>
            </a:endParaRPr>
          </a:p>
          <a:p>
            <a:pPr marL="482600" lvl="0" indent="-381000" algn="l" rtl="0">
              <a:lnSpc>
                <a:spcPct val="100000"/>
              </a:lnSpc>
              <a:spcBef>
                <a:spcPts val="0"/>
              </a:spcBef>
              <a:spcAft>
                <a:spcPts val="0"/>
              </a:spcAft>
              <a:buClr>
                <a:schemeClr val="dk1"/>
              </a:buClr>
              <a:buSzPts val="1700"/>
              <a:buAutoNum type="arabicPeriod"/>
            </a:pPr>
            <a:r>
              <a:rPr lang="en" sz="1700">
                <a:solidFill>
                  <a:schemeClr val="dk1"/>
                </a:solidFill>
              </a:rPr>
              <a:t>What am I trying to achieve with my message? Is weight the focus, or is the focus on a health promoting behavior regardless of weight change?</a:t>
            </a:r>
            <a:endParaRPr sz="1700">
              <a:solidFill>
                <a:schemeClr val="dk1"/>
              </a:solidFill>
            </a:endParaRPr>
          </a:p>
          <a:p>
            <a:pPr marL="482600" lvl="0" indent="-381000" algn="l" rtl="0">
              <a:lnSpc>
                <a:spcPct val="100000"/>
              </a:lnSpc>
              <a:spcBef>
                <a:spcPts val="0"/>
              </a:spcBef>
              <a:spcAft>
                <a:spcPts val="0"/>
              </a:spcAft>
              <a:buClr>
                <a:schemeClr val="dk1"/>
              </a:buClr>
              <a:buSzPts val="1700"/>
              <a:buAutoNum type="arabicPeriod"/>
            </a:pPr>
            <a:r>
              <a:rPr lang="en" sz="1700">
                <a:solidFill>
                  <a:schemeClr val="dk1"/>
                </a:solidFill>
              </a:rPr>
              <a:t>Identify effective strategies to use</a:t>
            </a:r>
            <a:endParaRPr sz="1700">
              <a:solidFill>
                <a:schemeClr val="dk1"/>
              </a:solidFill>
            </a:endParaRPr>
          </a:p>
          <a:p>
            <a:pPr marL="482600" lvl="0" indent="-381000" algn="l" rtl="0">
              <a:lnSpc>
                <a:spcPct val="100000"/>
              </a:lnSpc>
              <a:spcBef>
                <a:spcPts val="0"/>
              </a:spcBef>
              <a:spcAft>
                <a:spcPts val="0"/>
              </a:spcAft>
              <a:buClr>
                <a:schemeClr val="dk1"/>
              </a:buClr>
              <a:buSzPts val="1700"/>
              <a:buAutoNum type="arabicPeriod"/>
            </a:pPr>
            <a:r>
              <a:rPr lang="en" sz="1700">
                <a:solidFill>
                  <a:schemeClr val="dk1"/>
                </a:solidFill>
              </a:rPr>
              <a:t>Identify messaging strategies to avoid</a:t>
            </a:r>
            <a:endParaRPr sz="1700">
              <a:solidFill>
                <a:schemeClr val="dk1"/>
              </a:solidFill>
            </a:endParaRPr>
          </a:p>
          <a:p>
            <a:pPr marL="482600" lvl="0" indent="-381000" algn="l" rtl="0">
              <a:lnSpc>
                <a:spcPct val="100000"/>
              </a:lnSpc>
              <a:spcBef>
                <a:spcPts val="0"/>
              </a:spcBef>
              <a:spcAft>
                <a:spcPts val="0"/>
              </a:spcAft>
              <a:buClr>
                <a:schemeClr val="dk1"/>
              </a:buClr>
              <a:buSzPts val="1700"/>
              <a:buAutoNum type="arabicPeriod"/>
            </a:pPr>
            <a:r>
              <a:rPr lang="en" sz="1700">
                <a:solidFill>
                  <a:schemeClr val="dk1"/>
                </a:solidFill>
              </a:rPr>
              <a:t>Is there anything else to consider for this audience and their culture/preferences/circumstances?</a:t>
            </a:r>
            <a:endParaRPr sz="17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1cc0daa37ad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3" name="Google Shape;1533;g1cc0daa37ad_0_9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82600" lvl="0" indent="-381000" algn="l" rtl="0">
              <a:lnSpc>
                <a:spcPct val="100000"/>
              </a:lnSpc>
              <a:spcBef>
                <a:spcPts val="0"/>
              </a:spcBef>
              <a:spcAft>
                <a:spcPts val="0"/>
              </a:spcAft>
              <a:buClr>
                <a:schemeClr val="dk1"/>
              </a:buClr>
              <a:buSzPts val="1700"/>
              <a:buAutoNum type="arabicPeriod"/>
            </a:pPr>
            <a:r>
              <a:rPr lang="en" sz="1700">
                <a:solidFill>
                  <a:schemeClr val="dk1"/>
                </a:solidFill>
              </a:rPr>
              <a:t>What am I trying to achieve with my message? Is weight the focus, or is the focus on a health promoting behavior regardless of weight change?</a:t>
            </a:r>
            <a:endParaRPr sz="1700">
              <a:solidFill>
                <a:schemeClr val="dk1"/>
              </a:solidFill>
            </a:endParaRPr>
          </a:p>
          <a:p>
            <a:pPr marL="482600" lvl="0" indent="-381000" algn="l" rtl="0">
              <a:lnSpc>
                <a:spcPct val="100000"/>
              </a:lnSpc>
              <a:spcBef>
                <a:spcPts val="0"/>
              </a:spcBef>
              <a:spcAft>
                <a:spcPts val="0"/>
              </a:spcAft>
              <a:buClr>
                <a:schemeClr val="dk1"/>
              </a:buClr>
              <a:buSzPts val="1700"/>
              <a:buAutoNum type="arabicPeriod"/>
            </a:pPr>
            <a:r>
              <a:rPr lang="en" sz="1700">
                <a:solidFill>
                  <a:schemeClr val="dk1"/>
                </a:solidFill>
              </a:rPr>
              <a:t>Identify effective strategies to use</a:t>
            </a:r>
            <a:endParaRPr sz="1700">
              <a:solidFill>
                <a:schemeClr val="dk1"/>
              </a:solidFill>
            </a:endParaRPr>
          </a:p>
          <a:p>
            <a:pPr marL="482600" lvl="0" indent="-381000" algn="l" rtl="0">
              <a:lnSpc>
                <a:spcPct val="100000"/>
              </a:lnSpc>
              <a:spcBef>
                <a:spcPts val="0"/>
              </a:spcBef>
              <a:spcAft>
                <a:spcPts val="0"/>
              </a:spcAft>
              <a:buClr>
                <a:schemeClr val="dk1"/>
              </a:buClr>
              <a:buSzPts val="1700"/>
              <a:buAutoNum type="arabicPeriod"/>
            </a:pPr>
            <a:r>
              <a:rPr lang="en" sz="1700">
                <a:solidFill>
                  <a:schemeClr val="dk1"/>
                </a:solidFill>
              </a:rPr>
              <a:t>Identify messaging strategies to avoid</a:t>
            </a:r>
            <a:endParaRPr sz="1700">
              <a:solidFill>
                <a:schemeClr val="dk1"/>
              </a:solidFill>
            </a:endParaRPr>
          </a:p>
          <a:p>
            <a:pPr marL="482600" lvl="0" indent="-381000" algn="l" rtl="0">
              <a:lnSpc>
                <a:spcPct val="100000"/>
              </a:lnSpc>
              <a:spcBef>
                <a:spcPts val="0"/>
              </a:spcBef>
              <a:spcAft>
                <a:spcPts val="0"/>
              </a:spcAft>
              <a:buClr>
                <a:schemeClr val="dk1"/>
              </a:buClr>
              <a:buSzPts val="1700"/>
              <a:buAutoNum type="arabicPeriod"/>
            </a:pPr>
            <a:r>
              <a:rPr lang="en" sz="1700">
                <a:solidFill>
                  <a:schemeClr val="dk1"/>
                </a:solidFill>
              </a:rPr>
              <a:t>Is there anything else to consider for this audience and their culture/preferences/circumstances?</a:t>
            </a:r>
            <a:endParaRPr sz="17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b79dea7c7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b79dea7c7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1"/>
                </a:solidFill>
              </a:rPr>
              <a:t>In our time together today, I’m going to start by sharing some context for of how our office has approached reflecting on our messaging and how that relates to program implementation. I’ll share some of what I have found to be key guiding principles and strategies in putting the LOH style guide into practice. And towards the end of our time I’ll share some examples of different health or promotional messages that highlight the advantages and disadvantages of various messaging strategies.</a:t>
            </a:r>
            <a:endParaRPr sz="17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1cc0daa37ad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3" name="Google Shape;1553;g1cc0daa37ad_0_4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SzPts val="1100"/>
              <a:buNone/>
            </a:pPr>
            <a:r>
              <a:rPr lang="en" sz="1600" b="1">
                <a:solidFill>
                  <a:schemeClr val="dk1"/>
                </a:solidFill>
                <a:latin typeface="Arimo"/>
                <a:ea typeface="Arimo"/>
                <a:cs typeface="Arimo"/>
                <a:sym typeface="Arimo"/>
              </a:rPr>
              <a:t>Language of Health Style Guide</a:t>
            </a:r>
            <a:endParaRPr/>
          </a:p>
          <a:p>
            <a:pPr marL="342900" lvl="0" indent="-342900" algn="l" rtl="0">
              <a:lnSpc>
                <a:spcPct val="100000"/>
              </a:lnSpc>
              <a:spcBef>
                <a:spcPts val="1000"/>
              </a:spcBef>
              <a:spcAft>
                <a:spcPts val="0"/>
              </a:spcAft>
              <a:buSzPts val="1100"/>
              <a:buChar char="●"/>
            </a:pPr>
            <a:r>
              <a:rPr lang="en" b="1" u="sng">
                <a:solidFill>
                  <a:schemeClr val="dk1"/>
                </a:solidFill>
                <a:latin typeface="Arimo"/>
                <a:ea typeface="Arimo"/>
                <a:cs typeface="Arimo"/>
                <a:sym typeface="Arimo"/>
                <a:hlinkClick r:id="rId3">
                  <a:extLst>
                    <a:ext uri="{A12FA001-AC4F-418D-AE19-62706E023703}">
                      <ahyp:hlinkClr xmlns:ahyp="http://schemas.microsoft.com/office/drawing/2018/hyperlinkcolor" val="tx"/>
                    </a:ext>
                  </a:extLst>
                </a:hlinkClick>
              </a:rPr>
              <a:t>https://www.azhealthzone.org/style-guide/</a:t>
            </a:r>
            <a:endParaRPr b="1">
              <a:solidFill>
                <a:schemeClr val="dk1"/>
              </a:solidFill>
              <a:latin typeface="Arimo"/>
              <a:ea typeface="Arimo"/>
              <a:cs typeface="Arimo"/>
              <a:sym typeface="Arimo"/>
            </a:endParaRPr>
          </a:p>
          <a:p>
            <a:pPr marL="0" lvl="0" indent="0" algn="l" rtl="0">
              <a:lnSpc>
                <a:spcPct val="100000"/>
              </a:lnSpc>
              <a:spcBef>
                <a:spcPts val="1000"/>
              </a:spcBef>
              <a:spcAft>
                <a:spcPts val="0"/>
              </a:spcAft>
              <a:buSzPts val="1100"/>
              <a:buNone/>
            </a:pPr>
            <a:endParaRPr b="1">
              <a:solidFill>
                <a:schemeClr val="dk1"/>
              </a:solidFill>
              <a:latin typeface="Arimo"/>
              <a:ea typeface="Arimo"/>
              <a:cs typeface="Arimo"/>
              <a:sym typeface="Arimo"/>
            </a:endParaRPr>
          </a:p>
          <a:p>
            <a:pPr marL="0" lvl="0" indent="0" algn="l" rtl="0">
              <a:lnSpc>
                <a:spcPct val="100000"/>
              </a:lnSpc>
              <a:spcBef>
                <a:spcPts val="1000"/>
              </a:spcBef>
              <a:spcAft>
                <a:spcPts val="0"/>
              </a:spcAft>
              <a:buSzPts val="1100"/>
              <a:buNone/>
            </a:pPr>
            <a:r>
              <a:rPr lang="en" b="0">
                <a:solidFill>
                  <a:schemeClr val="dk1"/>
                </a:solidFill>
                <a:latin typeface="Arimo"/>
                <a:ea typeface="Arimo"/>
                <a:cs typeface="Arimo"/>
                <a:sym typeface="Arimo"/>
              </a:rPr>
              <a:t>Here’s the link to the full Language of Health Style guide. This has all of the messaging strategies I mentioned today as well as a lot more that I didn’t have time to mention. There are also LOTS of additional resources and citations within the document as well, if you’re curious about the research informing the strategies that are included.</a:t>
            </a:r>
            <a:endParaRPr/>
          </a:p>
          <a:p>
            <a:pPr marL="0" lvl="0" indent="0" algn="l" rtl="0">
              <a:lnSpc>
                <a:spcPct val="100000"/>
              </a:lnSpc>
              <a:spcBef>
                <a:spcPts val="1000"/>
              </a:spcBef>
              <a:spcAft>
                <a:spcPts val="0"/>
              </a:spcAft>
              <a:buSzPts val="1100"/>
              <a:buNone/>
            </a:pPr>
            <a:endParaRPr b="1">
              <a:solidFill>
                <a:schemeClr val="dk1"/>
              </a:solidFill>
              <a:latin typeface="Arimo"/>
              <a:ea typeface="Arimo"/>
              <a:cs typeface="Arimo"/>
              <a:sym typeface="Arimo"/>
            </a:endParaRPr>
          </a:p>
          <a:p>
            <a:pPr marL="0" lvl="0" indent="0" algn="l" rtl="0">
              <a:lnSpc>
                <a:spcPct val="100000"/>
              </a:lnSpc>
              <a:spcBef>
                <a:spcPts val="1000"/>
              </a:spcBef>
              <a:spcAft>
                <a:spcPts val="0"/>
              </a:spcAft>
              <a:buSzPts val="1100"/>
              <a:buNone/>
            </a:pPr>
            <a:r>
              <a:rPr lang="en" sz="1600" b="1">
                <a:solidFill>
                  <a:schemeClr val="dk1"/>
                </a:solidFill>
                <a:latin typeface="Arimo"/>
                <a:ea typeface="Arimo"/>
                <a:cs typeface="Arimo"/>
                <a:sym typeface="Arimo"/>
              </a:rPr>
              <a:t>UCONN Rudd Center for Food Policy and Health</a:t>
            </a:r>
            <a:endParaRPr/>
          </a:p>
          <a:p>
            <a:pPr marL="342900" lvl="0" indent="-342900" algn="l" rtl="0">
              <a:lnSpc>
                <a:spcPct val="100000"/>
              </a:lnSpc>
              <a:spcBef>
                <a:spcPts val="1000"/>
              </a:spcBef>
              <a:spcAft>
                <a:spcPts val="0"/>
              </a:spcAft>
              <a:buSzPts val="1100"/>
              <a:buChar char="●"/>
            </a:pPr>
            <a:r>
              <a:rPr lang="en" b="1" u="sng">
                <a:solidFill>
                  <a:schemeClr val="dk1"/>
                </a:solidFill>
                <a:latin typeface="Arimo"/>
                <a:ea typeface="Arimo"/>
                <a:cs typeface="Arimo"/>
                <a:sym typeface="Arimo"/>
                <a:hlinkClick r:id="rId4">
                  <a:extLst>
                    <a:ext uri="{A12FA001-AC4F-418D-AE19-62706E023703}">
                      <ahyp:hlinkClr xmlns:ahyp="http://schemas.microsoft.com/office/drawing/2018/hyperlinkcolor" val="tx"/>
                    </a:ext>
                  </a:extLst>
                </a:hlinkClick>
              </a:rPr>
              <a:t>https://uconnruddcenter.org/research/weight-bias-stigma/</a:t>
            </a:r>
            <a:endParaRPr b="1">
              <a:solidFill>
                <a:schemeClr val="dk1"/>
              </a:solidFill>
              <a:latin typeface="Arimo"/>
              <a:ea typeface="Arimo"/>
              <a:cs typeface="Arimo"/>
              <a:sym typeface="Arimo"/>
            </a:endParaRPr>
          </a:p>
          <a:p>
            <a:pPr marL="0" lvl="0" indent="0" algn="l" rtl="0">
              <a:lnSpc>
                <a:spcPct val="100000"/>
              </a:lnSpc>
              <a:spcBef>
                <a:spcPts val="1000"/>
              </a:spcBef>
              <a:spcAft>
                <a:spcPts val="0"/>
              </a:spcAft>
              <a:buSzPts val="1100"/>
              <a:buNone/>
            </a:pPr>
            <a:r>
              <a:rPr lang="en" b="0">
                <a:solidFill>
                  <a:schemeClr val="dk1"/>
                </a:solidFill>
                <a:latin typeface="Arimo"/>
                <a:ea typeface="Arimo"/>
                <a:cs typeface="Arimo"/>
                <a:sym typeface="Arimo"/>
              </a:rPr>
              <a:t>UCONN Rudd Center has some good resources of weight bias or weight stigma. Here you can find specific resources for healthcare providers, policy makers, and other audiences. There’s also a media guide and image bank here as well. I’d love to see more resources like this, I think there’s still room to grow, but currently this is one of the primary places to look for information on weight bias specifically.</a:t>
            </a:r>
            <a:endParaRPr b="0">
              <a:solidFill>
                <a:schemeClr val="dk1"/>
              </a:solidFill>
              <a:latin typeface="Arimo"/>
              <a:ea typeface="Arimo"/>
              <a:cs typeface="Arimo"/>
              <a:sym typeface="Arimo"/>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1cc0daa37a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4" name="Google Shape;1564;g1cc0daa37ad_0_5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1329784d5e6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1329784d5e6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21db97e9f2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21db97e9f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21b39f8d2b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21b39f8d2b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First, it’s important acknowledge the system or type of approach that this work fits within.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There are many frameworks to that are used in public health prevention–there’s the Spectrum of Prevention, the Spectrum of Opportunities for early care and education, the social ecological model and public health approaches, or and today we’re focusing on the WSCC model in school health.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Something all of these frameworks have in common is the idea that there is no one place or setting that is “the way” to improve health or have an impact in a community. There is overlap and interconnectedness that drives us to to be layered and comprehensive in our approaches to improve health.</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Over the last few years as we’ve implemented some changes with our messaging approaches, it’s become clear that even though health messages are often directed at the individual, the decision to be intentional about messaging has impacts in multiple spaces in a prevention framework–that could include messaging that is present in a physical environment, social and community norms, or organizational changes to program policies or practices.</a:t>
            </a:r>
            <a:endParaRPr sz="17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1eba4218dc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1eba4218dc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The other important piece of context is considering where health-oriented messages fit with a given population or group depending on their priorities as it relates to food. This consideration is part of taking a trauma-informed approach to our program efforts. A trauma informed approach includes and extends beyond messaging </a:t>
            </a:r>
            <a:r>
              <a:rPr lang="en" sz="1800">
                <a:solidFill>
                  <a:schemeClr val="dk1"/>
                </a:solidFill>
              </a:rPr>
              <a:t>to </a:t>
            </a:r>
            <a:r>
              <a:rPr lang="en" sz="1700">
                <a:solidFill>
                  <a:schemeClr val="dk1"/>
                </a:solidFill>
                <a:highlight>
                  <a:srgbClr val="FFFFFF"/>
                </a:highlight>
              </a:rPr>
              <a:t> promote a culture of safety, empowerment, and healing.</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 On the screen you’ll see a figure called  Ellyn Satter’s hierarchy of food needs. Similar to Maslow’s hierarchy of needs, this framework can help us as public health practitioners understand what might be most relevant for our audience depending on their circumstances.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The bottom of the pyramid is simply getting enough food. Right? The concept that people need to have their basic needs met, and once those needs are met, we can move forward from there. It’s not until we have access to enough food that we can then be a little more discriminating with food safety or food quality. From there, once we have enough safe food, we can then prioritize accessing food reliably. I have enough food for today, what about next week, tomorrow, next month.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And then on to flavor and texture preferences. Novel foods–new foods. Maybe we have a little extra room in our budget to buy a trendy new ingredient. Our concerns about food waste decrease. And then at the very top is instrumental food.</a:t>
            </a:r>
            <a:endParaRPr sz="17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21d0212f73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21d0212f73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At the very top is Instrumental Food, and this is the point where eating for health comes into play. So how does this interact with messaging? If our audience or a portion of our audience has unmet needs, then we could be having a mis-match where our messages, oriented to health, are not meeting people where they are. </a:t>
            </a:r>
            <a:endParaRPr sz="17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21db97e9f2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21db97e9f2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peech Theraphy"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1263908" y="2987552"/>
            <a:ext cx="6683181" cy="1884673"/>
            <a:chOff x="1851399" y="2546879"/>
            <a:chExt cx="5105173" cy="1439671"/>
          </a:xfrm>
        </p:grpSpPr>
        <p:sp>
          <p:nvSpPr>
            <p:cNvPr id="11" name="Google Shape;11;p2"/>
            <p:cNvSpPr/>
            <p:nvPr/>
          </p:nvSpPr>
          <p:spPr>
            <a:xfrm>
              <a:off x="5170097" y="2868662"/>
              <a:ext cx="25468" cy="766909"/>
            </a:xfrm>
            <a:custGeom>
              <a:avLst/>
              <a:gdLst/>
              <a:ahLst/>
              <a:cxnLst/>
              <a:rect l="l" t="t" r="r" b="b"/>
              <a:pathLst>
                <a:path w="178" h="5360" extrusionOk="0">
                  <a:moveTo>
                    <a:pt x="1" y="1"/>
                  </a:moveTo>
                  <a:lnTo>
                    <a:pt x="1" y="5359"/>
                  </a:lnTo>
                  <a:lnTo>
                    <a:pt x="177" y="535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102421" y="2546879"/>
              <a:ext cx="25468" cy="1410626"/>
            </a:xfrm>
            <a:custGeom>
              <a:avLst/>
              <a:gdLst/>
              <a:ahLst/>
              <a:cxnLst/>
              <a:rect l="l" t="t" r="r" b="b"/>
              <a:pathLst>
                <a:path w="178" h="9859" extrusionOk="0">
                  <a:moveTo>
                    <a:pt x="0" y="1"/>
                  </a:moveTo>
                  <a:lnTo>
                    <a:pt x="0" y="9858"/>
                  </a:lnTo>
                  <a:lnTo>
                    <a:pt x="177" y="985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034745" y="2777378"/>
              <a:ext cx="25325" cy="949622"/>
            </a:xfrm>
            <a:custGeom>
              <a:avLst/>
              <a:gdLst/>
              <a:ahLst/>
              <a:cxnLst/>
              <a:rect l="l" t="t" r="r" b="b"/>
              <a:pathLst>
                <a:path w="177" h="6637" extrusionOk="0">
                  <a:moveTo>
                    <a:pt x="0" y="0"/>
                  </a:moveTo>
                  <a:lnTo>
                    <a:pt x="0" y="6637"/>
                  </a:lnTo>
                  <a:lnTo>
                    <a:pt x="177" y="6637"/>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560441" y="2777378"/>
              <a:ext cx="25611" cy="949622"/>
            </a:xfrm>
            <a:custGeom>
              <a:avLst/>
              <a:gdLst/>
              <a:ahLst/>
              <a:cxnLst/>
              <a:rect l="l" t="t" r="r" b="b"/>
              <a:pathLst>
                <a:path w="179" h="6637" extrusionOk="0">
                  <a:moveTo>
                    <a:pt x="1" y="0"/>
                  </a:moveTo>
                  <a:lnTo>
                    <a:pt x="1" y="6637"/>
                  </a:lnTo>
                  <a:lnTo>
                    <a:pt x="179" y="6637"/>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92765" y="2777378"/>
              <a:ext cx="25611" cy="949622"/>
            </a:xfrm>
            <a:custGeom>
              <a:avLst/>
              <a:gdLst/>
              <a:ahLst/>
              <a:cxnLst/>
              <a:rect l="l" t="t" r="r" b="b"/>
              <a:pathLst>
                <a:path w="179"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25089" y="2644888"/>
              <a:ext cx="25611" cy="1214463"/>
            </a:xfrm>
            <a:custGeom>
              <a:avLst/>
              <a:gdLst/>
              <a:ahLst/>
              <a:cxnLst/>
              <a:rect l="l" t="t" r="r" b="b"/>
              <a:pathLst>
                <a:path w="179" h="8488" extrusionOk="0">
                  <a:moveTo>
                    <a:pt x="0" y="0"/>
                  </a:moveTo>
                  <a:lnTo>
                    <a:pt x="0" y="8488"/>
                  </a:lnTo>
                  <a:lnTo>
                    <a:pt x="178" y="8488"/>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357270" y="2644888"/>
              <a:ext cx="25611" cy="1214463"/>
            </a:xfrm>
            <a:custGeom>
              <a:avLst/>
              <a:gdLst/>
              <a:ahLst/>
              <a:cxnLst/>
              <a:rect l="l" t="t" r="r" b="b"/>
              <a:pathLst>
                <a:path w="179" h="8488" extrusionOk="0">
                  <a:moveTo>
                    <a:pt x="1" y="0"/>
                  </a:moveTo>
                  <a:lnTo>
                    <a:pt x="1" y="8488"/>
                  </a:lnTo>
                  <a:lnTo>
                    <a:pt x="179" y="848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966926" y="2946926"/>
              <a:ext cx="25468" cy="610379"/>
            </a:xfrm>
            <a:custGeom>
              <a:avLst/>
              <a:gdLst/>
              <a:ahLst/>
              <a:cxnLst/>
              <a:rect l="l" t="t" r="r" b="b"/>
              <a:pathLst>
                <a:path w="178" h="4266" extrusionOk="0">
                  <a:moveTo>
                    <a:pt x="1" y="1"/>
                  </a:moveTo>
                  <a:lnTo>
                    <a:pt x="1" y="4266"/>
                  </a:lnTo>
                  <a:lnTo>
                    <a:pt x="178" y="4266"/>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899250" y="3064679"/>
              <a:ext cx="25468" cy="374870"/>
            </a:xfrm>
            <a:custGeom>
              <a:avLst/>
              <a:gdLst/>
              <a:ahLst/>
              <a:cxnLst/>
              <a:rect l="l" t="t" r="r" b="b"/>
              <a:pathLst>
                <a:path w="178" h="2620" extrusionOk="0">
                  <a:moveTo>
                    <a:pt x="0" y="1"/>
                  </a:moveTo>
                  <a:lnTo>
                    <a:pt x="0" y="2619"/>
                  </a:lnTo>
                  <a:lnTo>
                    <a:pt x="177" y="261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628260" y="3064679"/>
              <a:ext cx="25611" cy="374870"/>
            </a:xfrm>
            <a:custGeom>
              <a:avLst/>
              <a:gdLst/>
              <a:ahLst/>
              <a:cxnLst/>
              <a:rect l="l" t="t" r="r" b="b"/>
              <a:pathLst>
                <a:path w="179" h="2620" extrusionOk="0">
                  <a:moveTo>
                    <a:pt x="0" y="1"/>
                  </a:moveTo>
                  <a:lnTo>
                    <a:pt x="0" y="2619"/>
                  </a:lnTo>
                  <a:lnTo>
                    <a:pt x="178" y="261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289594" y="3080704"/>
              <a:ext cx="25611" cy="374727"/>
            </a:xfrm>
            <a:custGeom>
              <a:avLst/>
              <a:gdLst/>
              <a:ahLst/>
              <a:cxnLst/>
              <a:rect l="l" t="t" r="r" b="b"/>
              <a:pathLst>
                <a:path w="179" h="2619" extrusionOk="0">
                  <a:moveTo>
                    <a:pt x="1" y="0"/>
                  </a:moveTo>
                  <a:lnTo>
                    <a:pt x="1" y="2618"/>
                  </a:lnTo>
                  <a:lnTo>
                    <a:pt x="179" y="261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831574" y="3161400"/>
              <a:ext cx="25325" cy="181425"/>
            </a:xfrm>
            <a:custGeom>
              <a:avLst/>
              <a:gdLst/>
              <a:ahLst/>
              <a:cxnLst/>
              <a:rect l="l" t="t" r="r" b="b"/>
              <a:pathLst>
                <a:path w="177"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95936" y="3161400"/>
              <a:ext cx="25611" cy="181425"/>
            </a:xfrm>
            <a:custGeom>
              <a:avLst/>
              <a:gdLst/>
              <a:ahLst/>
              <a:cxnLst/>
              <a:rect l="l" t="t" r="r" b="b"/>
              <a:pathLst>
                <a:path w="179" h="1268" extrusionOk="0">
                  <a:moveTo>
                    <a:pt x="0" y="1"/>
                  </a:moveTo>
                  <a:lnTo>
                    <a:pt x="0"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221918" y="3177425"/>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37773" y="3132212"/>
              <a:ext cx="25468" cy="181425"/>
            </a:xfrm>
            <a:custGeom>
              <a:avLst/>
              <a:gdLst/>
              <a:ahLst/>
              <a:cxnLst/>
              <a:rect l="l" t="t" r="r" b="b"/>
              <a:pathLst>
                <a:path w="178" h="1268" extrusionOk="0">
                  <a:moveTo>
                    <a:pt x="1" y="0"/>
                  </a:moveTo>
                  <a:lnTo>
                    <a:pt x="1"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763612" y="3222780"/>
              <a:ext cx="25611" cy="58663"/>
            </a:xfrm>
            <a:custGeom>
              <a:avLst/>
              <a:gdLst/>
              <a:ahLst/>
              <a:cxnLst/>
              <a:rect l="l" t="t" r="r" b="b"/>
              <a:pathLst>
                <a:path w="179" h="410" extrusionOk="0">
                  <a:moveTo>
                    <a:pt x="1" y="1"/>
                  </a:moveTo>
                  <a:lnTo>
                    <a:pt x="1" y="409"/>
                  </a:lnTo>
                  <a:lnTo>
                    <a:pt x="179" y="409"/>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154242" y="3238662"/>
              <a:ext cx="25468" cy="58663"/>
            </a:xfrm>
            <a:custGeom>
              <a:avLst/>
              <a:gdLst/>
              <a:ahLst/>
              <a:cxnLst/>
              <a:rect l="l" t="t" r="r" b="b"/>
              <a:pathLst>
                <a:path w="178" h="410" extrusionOk="0">
                  <a:moveTo>
                    <a:pt x="0" y="1"/>
                  </a:moveTo>
                  <a:lnTo>
                    <a:pt x="0" y="410"/>
                  </a:lnTo>
                  <a:lnTo>
                    <a:pt x="178" y="41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18747" y="2897850"/>
              <a:ext cx="25611" cy="766909"/>
            </a:xfrm>
            <a:custGeom>
              <a:avLst/>
              <a:gdLst/>
              <a:ahLst/>
              <a:cxnLst/>
              <a:rect l="l" t="t" r="r" b="b"/>
              <a:pathLst>
                <a:path w="179" h="5360" extrusionOk="0">
                  <a:moveTo>
                    <a:pt x="0" y="1"/>
                  </a:moveTo>
                  <a:lnTo>
                    <a:pt x="0" y="5360"/>
                  </a:lnTo>
                  <a:lnTo>
                    <a:pt x="178" y="536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51071" y="2576067"/>
              <a:ext cx="25468" cy="1410483"/>
            </a:xfrm>
            <a:custGeom>
              <a:avLst/>
              <a:gdLst/>
              <a:ahLst/>
              <a:cxnLst/>
              <a:rect l="l" t="t" r="r" b="b"/>
              <a:pathLst>
                <a:path w="178" h="9858" extrusionOk="0">
                  <a:moveTo>
                    <a:pt x="0" y="1"/>
                  </a:moveTo>
                  <a:lnTo>
                    <a:pt x="0" y="9858"/>
                  </a:lnTo>
                  <a:lnTo>
                    <a:pt x="178" y="985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83252" y="2806566"/>
              <a:ext cx="25468" cy="949622"/>
            </a:xfrm>
            <a:custGeom>
              <a:avLst/>
              <a:gdLst/>
              <a:ahLst/>
              <a:cxnLst/>
              <a:rect l="l" t="t" r="r" b="b"/>
              <a:pathLst>
                <a:path w="178"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409234" y="2958658"/>
              <a:ext cx="25468" cy="645434"/>
            </a:xfrm>
            <a:custGeom>
              <a:avLst/>
              <a:gdLst/>
              <a:ahLst/>
              <a:cxnLst/>
              <a:rect l="l" t="t" r="r" b="b"/>
              <a:pathLst>
                <a:path w="178" h="4511" extrusionOk="0">
                  <a:moveTo>
                    <a:pt x="1" y="0"/>
                  </a:moveTo>
                  <a:lnTo>
                    <a:pt x="1"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341415" y="2958658"/>
              <a:ext cx="25611" cy="645434"/>
            </a:xfrm>
            <a:custGeom>
              <a:avLst/>
              <a:gdLst/>
              <a:ahLst/>
              <a:cxnLst/>
              <a:rect l="l" t="t" r="r" b="b"/>
              <a:pathLst>
                <a:path w="179" h="4511" extrusionOk="0">
                  <a:moveTo>
                    <a:pt x="0" y="0"/>
                  </a:moveTo>
                  <a:lnTo>
                    <a:pt x="0"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273882" y="2868662"/>
              <a:ext cx="25325" cy="825285"/>
            </a:xfrm>
            <a:custGeom>
              <a:avLst/>
              <a:gdLst/>
              <a:ahLst/>
              <a:cxnLst/>
              <a:rect l="l" t="t" r="r" b="b"/>
              <a:pathLst>
                <a:path w="177" h="5768" extrusionOk="0">
                  <a:moveTo>
                    <a:pt x="0" y="1"/>
                  </a:moveTo>
                  <a:lnTo>
                    <a:pt x="0" y="5768"/>
                  </a:lnTo>
                  <a:lnTo>
                    <a:pt x="177" y="57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206063" y="2868662"/>
              <a:ext cx="25468" cy="825285"/>
            </a:xfrm>
            <a:custGeom>
              <a:avLst/>
              <a:gdLst/>
              <a:ahLst/>
              <a:cxnLst/>
              <a:rect l="l" t="t" r="r" b="b"/>
              <a:pathLst>
                <a:path w="178" h="5768" extrusionOk="0">
                  <a:moveTo>
                    <a:pt x="1" y="1"/>
                  </a:moveTo>
                  <a:lnTo>
                    <a:pt x="1" y="5768"/>
                  </a:lnTo>
                  <a:lnTo>
                    <a:pt x="178" y="57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15576" y="2976114"/>
              <a:ext cx="25468" cy="610379"/>
            </a:xfrm>
            <a:custGeom>
              <a:avLst/>
              <a:gdLst/>
              <a:ahLst/>
              <a:cxnLst/>
              <a:rect l="l" t="t" r="r" b="b"/>
              <a:pathLst>
                <a:path w="178" h="4266" extrusionOk="0">
                  <a:moveTo>
                    <a:pt x="1" y="1"/>
                  </a:moveTo>
                  <a:lnTo>
                    <a:pt x="1" y="4266"/>
                  </a:lnTo>
                  <a:lnTo>
                    <a:pt x="177" y="4266"/>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747900" y="3094010"/>
              <a:ext cx="25468" cy="374583"/>
            </a:xfrm>
            <a:custGeom>
              <a:avLst/>
              <a:gdLst/>
              <a:ahLst/>
              <a:cxnLst/>
              <a:rect l="l" t="t" r="r" b="b"/>
              <a:pathLst>
                <a:path w="178" h="2618" extrusionOk="0">
                  <a:moveTo>
                    <a:pt x="0" y="1"/>
                  </a:moveTo>
                  <a:lnTo>
                    <a:pt x="0" y="2618"/>
                  </a:lnTo>
                  <a:lnTo>
                    <a:pt x="177" y="261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477053" y="3153960"/>
              <a:ext cx="25325" cy="254682"/>
            </a:xfrm>
            <a:custGeom>
              <a:avLst/>
              <a:gdLst/>
              <a:ahLst/>
              <a:cxnLst/>
              <a:rect l="l" t="t" r="r" b="b"/>
              <a:pathLst>
                <a:path w="177"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138387" y="3164834"/>
              <a:ext cx="25468" cy="254682"/>
            </a:xfrm>
            <a:custGeom>
              <a:avLst/>
              <a:gdLst/>
              <a:ahLst/>
              <a:cxnLst/>
              <a:rect l="l" t="t" r="r" b="b"/>
              <a:pathLst>
                <a:path w="178"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680081" y="3190588"/>
              <a:ext cx="25468" cy="181425"/>
            </a:xfrm>
            <a:custGeom>
              <a:avLst/>
              <a:gdLst/>
              <a:ahLst/>
              <a:cxnLst/>
              <a:rect l="l" t="t" r="r" b="b"/>
              <a:pathLst>
                <a:path w="178" h="1268" extrusionOk="0">
                  <a:moveTo>
                    <a:pt x="1" y="1"/>
                  </a:moveTo>
                  <a:lnTo>
                    <a:pt x="1"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544729" y="3190588"/>
              <a:ext cx="25468" cy="181425"/>
            </a:xfrm>
            <a:custGeom>
              <a:avLst/>
              <a:gdLst/>
              <a:ahLst/>
              <a:cxnLst/>
              <a:rect l="l" t="t" r="r" b="b"/>
              <a:pathLst>
                <a:path w="178"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070568" y="3206612"/>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086423" y="3161400"/>
              <a:ext cx="25611" cy="181425"/>
            </a:xfrm>
            <a:custGeom>
              <a:avLst/>
              <a:gdLst/>
              <a:ahLst/>
              <a:cxnLst/>
              <a:rect l="l" t="t" r="r" b="b"/>
              <a:pathLst>
                <a:path w="179" h="1268" extrusionOk="0">
                  <a:moveTo>
                    <a:pt x="1" y="1"/>
                  </a:moveTo>
                  <a:lnTo>
                    <a:pt x="1" y="1268"/>
                  </a:lnTo>
                  <a:lnTo>
                    <a:pt x="179" y="1268"/>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612405" y="3252111"/>
              <a:ext cx="25468" cy="58520"/>
            </a:xfrm>
            <a:custGeom>
              <a:avLst/>
              <a:gdLst/>
              <a:ahLst/>
              <a:cxnLst/>
              <a:rect l="l" t="t" r="r" b="b"/>
              <a:pathLst>
                <a:path w="178" h="409" extrusionOk="0">
                  <a:moveTo>
                    <a:pt x="1" y="0"/>
                  </a:moveTo>
                  <a:lnTo>
                    <a:pt x="1" y="408"/>
                  </a:lnTo>
                  <a:lnTo>
                    <a:pt x="177" y="40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02749" y="3267993"/>
              <a:ext cx="25611" cy="58663"/>
            </a:xfrm>
            <a:custGeom>
              <a:avLst/>
              <a:gdLst/>
              <a:ahLst/>
              <a:cxnLst/>
              <a:rect l="l" t="t" r="r" b="b"/>
              <a:pathLst>
                <a:path w="179" h="410" extrusionOk="0">
                  <a:moveTo>
                    <a:pt x="1" y="1"/>
                  </a:moveTo>
                  <a:lnTo>
                    <a:pt x="1" y="410"/>
                  </a:lnTo>
                  <a:lnTo>
                    <a:pt x="179" y="410"/>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67397" y="3138221"/>
              <a:ext cx="25611" cy="286446"/>
            </a:xfrm>
            <a:custGeom>
              <a:avLst/>
              <a:gdLst/>
              <a:ahLst/>
              <a:cxnLst/>
              <a:rect l="l" t="t" r="r" b="b"/>
              <a:pathLst>
                <a:path w="179" h="2002" extrusionOk="0">
                  <a:moveTo>
                    <a:pt x="0" y="1"/>
                  </a:moveTo>
                  <a:lnTo>
                    <a:pt x="0" y="2001"/>
                  </a:lnTo>
                  <a:lnTo>
                    <a:pt x="178" y="200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799578" y="3018035"/>
              <a:ext cx="25611" cy="526677"/>
            </a:xfrm>
            <a:custGeom>
              <a:avLst/>
              <a:gdLst/>
              <a:ahLst/>
              <a:cxnLst/>
              <a:rect l="l" t="t" r="r" b="b"/>
              <a:pathLst>
                <a:path w="179" h="3681" extrusionOk="0">
                  <a:moveTo>
                    <a:pt x="1" y="0"/>
                  </a:moveTo>
                  <a:lnTo>
                    <a:pt x="1" y="3680"/>
                  </a:lnTo>
                  <a:lnTo>
                    <a:pt x="179" y="3680"/>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731902" y="3104025"/>
              <a:ext cx="25611" cy="354695"/>
            </a:xfrm>
            <a:custGeom>
              <a:avLst/>
              <a:gdLst/>
              <a:ahLst/>
              <a:cxnLst/>
              <a:rect l="l" t="t" r="r" b="b"/>
              <a:pathLst>
                <a:path w="179" h="2479" extrusionOk="0">
                  <a:moveTo>
                    <a:pt x="1" y="0"/>
                  </a:moveTo>
                  <a:lnTo>
                    <a:pt x="1" y="2478"/>
                  </a:lnTo>
                  <a:lnTo>
                    <a:pt x="179" y="247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57884" y="3222923"/>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90208" y="3222923"/>
              <a:ext cx="25468" cy="117039"/>
            </a:xfrm>
            <a:custGeom>
              <a:avLst/>
              <a:gdLst/>
              <a:ahLst/>
              <a:cxnLst/>
              <a:rect l="l" t="t" r="r" b="b"/>
              <a:pathLst>
                <a:path w="178" h="818" extrusionOk="0">
                  <a:moveTo>
                    <a:pt x="0" y="1"/>
                  </a:moveTo>
                  <a:lnTo>
                    <a:pt x="0"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122389" y="3206612"/>
              <a:ext cx="25468" cy="149519"/>
            </a:xfrm>
            <a:custGeom>
              <a:avLst/>
              <a:gdLst/>
              <a:ahLst/>
              <a:cxnLst/>
              <a:rect l="l" t="t" r="r" b="b"/>
              <a:pathLst>
                <a:path w="178" h="1045" extrusionOk="0">
                  <a:moveTo>
                    <a:pt x="1" y="0"/>
                  </a:moveTo>
                  <a:lnTo>
                    <a:pt x="1" y="1045"/>
                  </a:lnTo>
                  <a:lnTo>
                    <a:pt x="178" y="104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054713" y="3206612"/>
              <a:ext cx="25468" cy="149519"/>
            </a:xfrm>
            <a:custGeom>
              <a:avLst/>
              <a:gdLst/>
              <a:ahLst/>
              <a:cxnLst/>
              <a:rect l="l" t="t" r="r" b="b"/>
              <a:pathLst>
                <a:path w="178" h="1045" extrusionOk="0">
                  <a:moveTo>
                    <a:pt x="1" y="0"/>
                  </a:moveTo>
                  <a:lnTo>
                    <a:pt x="1"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664226" y="3167409"/>
              <a:ext cx="25611" cy="227926"/>
            </a:xfrm>
            <a:custGeom>
              <a:avLst/>
              <a:gdLst/>
              <a:ahLst/>
              <a:cxnLst/>
              <a:rect l="l" t="t" r="r" b="b"/>
              <a:pathLst>
                <a:path w="179" h="1593" extrusionOk="0">
                  <a:moveTo>
                    <a:pt x="0" y="1"/>
                  </a:moveTo>
                  <a:lnTo>
                    <a:pt x="0" y="1592"/>
                  </a:lnTo>
                  <a:lnTo>
                    <a:pt x="178" y="1592"/>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96550" y="3211334"/>
              <a:ext cx="25325" cy="140075"/>
            </a:xfrm>
            <a:custGeom>
              <a:avLst/>
              <a:gdLst/>
              <a:ahLst/>
              <a:cxnLst/>
              <a:rect l="l" t="t" r="r" b="b"/>
              <a:pathLst>
                <a:path w="177" h="979" extrusionOk="0">
                  <a:moveTo>
                    <a:pt x="0" y="0"/>
                  </a:moveTo>
                  <a:lnTo>
                    <a:pt x="0" y="978"/>
                  </a:lnTo>
                  <a:lnTo>
                    <a:pt x="177" y="97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325560" y="3258264"/>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987037" y="3260124"/>
              <a:ext cx="25468" cy="46358"/>
            </a:xfrm>
            <a:custGeom>
              <a:avLst/>
              <a:gdLst/>
              <a:ahLst/>
              <a:cxnLst/>
              <a:rect l="l" t="t" r="r" b="b"/>
              <a:pathLst>
                <a:path w="178" h="324" extrusionOk="0">
                  <a:moveTo>
                    <a:pt x="0" y="1"/>
                  </a:moveTo>
                  <a:lnTo>
                    <a:pt x="0" y="323"/>
                  </a:lnTo>
                  <a:lnTo>
                    <a:pt x="177" y="323"/>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28731" y="3247533"/>
              <a:ext cx="25611" cy="67820"/>
            </a:xfrm>
            <a:custGeom>
              <a:avLst/>
              <a:gdLst/>
              <a:ahLst/>
              <a:cxnLst/>
              <a:rect l="l" t="t" r="r" b="b"/>
              <a:pathLst>
                <a:path w="179" h="474" extrusionOk="0">
                  <a:moveTo>
                    <a:pt x="1" y="0"/>
                  </a:moveTo>
                  <a:lnTo>
                    <a:pt x="1" y="474"/>
                  </a:lnTo>
                  <a:lnTo>
                    <a:pt x="179" y="474"/>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93379" y="3270139"/>
              <a:ext cx="25325" cy="22464"/>
            </a:xfrm>
            <a:custGeom>
              <a:avLst/>
              <a:gdLst/>
              <a:ahLst/>
              <a:cxnLst/>
              <a:rect l="l" t="t" r="r" b="b"/>
              <a:pathLst>
                <a:path w="177" h="157" extrusionOk="0">
                  <a:moveTo>
                    <a:pt x="0" y="0"/>
                  </a:moveTo>
                  <a:lnTo>
                    <a:pt x="0" y="156"/>
                  </a:lnTo>
                  <a:lnTo>
                    <a:pt x="177" y="156"/>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919361" y="3271999"/>
              <a:ext cx="25325" cy="22464"/>
            </a:xfrm>
            <a:custGeom>
              <a:avLst/>
              <a:gdLst/>
              <a:ahLst/>
              <a:cxnLst/>
              <a:rect l="l" t="t" r="r" b="b"/>
              <a:pathLst>
                <a:path w="177"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935073" y="3236516"/>
              <a:ext cx="25611" cy="67820"/>
            </a:xfrm>
            <a:custGeom>
              <a:avLst/>
              <a:gdLst/>
              <a:ahLst/>
              <a:cxnLst/>
              <a:rect l="l" t="t" r="r" b="b"/>
              <a:pathLst>
                <a:path w="179" h="474" extrusionOk="0">
                  <a:moveTo>
                    <a:pt x="1" y="0"/>
                  </a:moveTo>
                  <a:lnTo>
                    <a:pt x="1" y="474"/>
                  </a:lnTo>
                  <a:lnTo>
                    <a:pt x="178" y="474"/>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461055" y="3270425"/>
              <a:ext cx="25611" cy="21891"/>
            </a:xfrm>
            <a:custGeom>
              <a:avLst/>
              <a:gdLst/>
              <a:ahLst/>
              <a:cxnLst/>
              <a:rect l="l" t="t" r="r" b="b"/>
              <a:pathLst>
                <a:path w="179" h="153" extrusionOk="0">
                  <a:moveTo>
                    <a:pt x="0" y="0"/>
                  </a:moveTo>
                  <a:lnTo>
                    <a:pt x="0" y="152"/>
                  </a:lnTo>
                  <a:lnTo>
                    <a:pt x="178" y="152"/>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51399" y="3279582"/>
              <a:ext cx="25611" cy="7297"/>
            </a:xfrm>
            <a:custGeom>
              <a:avLst/>
              <a:gdLst/>
              <a:ahLst/>
              <a:cxnLst/>
              <a:rect l="l" t="t" r="r" b="b"/>
              <a:pathLst>
                <a:path w="179" h="51" extrusionOk="0">
                  <a:moveTo>
                    <a:pt x="1" y="1"/>
                  </a:moveTo>
                  <a:lnTo>
                    <a:pt x="1" y="51"/>
                  </a:lnTo>
                  <a:lnTo>
                    <a:pt x="179" y="51"/>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795465" y="3182289"/>
              <a:ext cx="25468" cy="117039"/>
            </a:xfrm>
            <a:custGeom>
              <a:avLst/>
              <a:gdLst/>
              <a:ahLst/>
              <a:cxnLst/>
              <a:rect l="l" t="t" r="r" b="b"/>
              <a:pathLst>
                <a:path w="178" h="818" extrusionOk="0">
                  <a:moveTo>
                    <a:pt x="1" y="1"/>
                  </a:moveTo>
                  <a:lnTo>
                    <a:pt x="1" y="817"/>
                  </a:lnTo>
                  <a:lnTo>
                    <a:pt x="178" y="817"/>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727789" y="3182289"/>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660113" y="3166121"/>
              <a:ext cx="25468" cy="149519"/>
            </a:xfrm>
            <a:custGeom>
              <a:avLst/>
              <a:gdLst/>
              <a:ahLst/>
              <a:cxnLst/>
              <a:rect l="l" t="t" r="r" b="b"/>
              <a:pathLst>
                <a:path w="178"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592437" y="3166121"/>
              <a:ext cx="25325" cy="149519"/>
            </a:xfrm>
            <a:custGeom>
              <a:avLst/>
              <a:gdLst/>
              <a:ahLst/>
              <a:cxnLst/>
              <a:rect l="l" t="t" r="r" b="b"/>
              <a:pathLst>
                <a:path w="177"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863284" y="3217773"/>
              <a:ext cx="25468" cy="46215"/>
            </a:xfrm>
            <a:custGeom>
              <a:avLst/>
              <a:gdLst/>
              <a:ahLst/>
              <a:cxnLst/>
              <a:rect l="l" t="t" r="r" b="b"/>
              <a:pathLst>
                <a:path w="178" h="323" extrusionOk="0">
                  <a:moveTo>
                    <a:pt x="0" y="0"/>
                  </a:moveTo>
                  <a:lnTo>
                    <a:pt x="0" y="323"/>
                  </a:lnTo>
                  <a:lnTo>
                    <a:pt x="177" y="323"/>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524618" y="3219633"/>
              <a:ext cx="25468" cy="46358"/>
            </a:xfrm>
            <a:custGeom>
              <a:avLst/>
              <a:gdLst/>
              <a:ahLst/>
              <a:cxnLst/>
              <a:rect l="l" t="t" r="r" b="b"/>
              <a:pathLst>
                <a:path w="178" h="324" extrusionOk="0">
                  <a:moveTo>
                    <a:pt x="1" y="1"/>
                  </a:moveTo>
                  <a:lnTo>
                    <a:pt x="1"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930960" y="3229648"/>
              <a:ext cx="25611" cy="22320"/>
            </a:xfrm>
            <a:custGeom>
              <a:avLst/>
              <a:gdLst/>
              <a:ahLst/>
              <a:cxnLst/>
              <a:rect l="l" t="t" r="r" b="b"/>
              <a:pathLst>
                <a:path w="179" h="156" extrusionOk="0">
                  <a:moveTo>
                    <a:pt x="1" y="0"/>
                  </a:moveTo>
                  <a:lnTo>
                    <a:pt x="1" y="155"/>
                  </a:lnTo>
                  <a:lnTo>
                    <a:pt x="178" y="15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456942" y="3231508"/>
              <a:ext cx="25468" cy="22464"/>
            </a:xfrm>
            <a:custGeom>
              <a:avLst/>
              <a:gdLst/>
              <a:ahLst/>
              <a:cxnLst/>
              <a:rect l="l" t="t" r="r" b="b"/>
              <a:pathLst>
                <a:path w="178"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389123" y="3239091"/>
              <a:ext cx="25468" cy="7297"/>
            </a:xfrm>
            <a:custGeom>
              <a:avLst/>
              <a:gdLst/>
              <a:ahLst/>
              <a:cxnLst/>
              <a:rect l="l" t="t" r="r" b="b"/>
              <a:pathLst>
                <a:path w="178" h="51" extrusionOk="0">
                  <a:moveTo>
                    <a:pt x="0" y="1"/>
                  </a:moveTo>
                  <a:lnTo>
                    <a:pt x="0" y="51"/>
                  </a:lnTo>
                  <a:lnTo>
                    <a:pt x="178" y="5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21447" y="3095727"/>
              <a:ext cx="25468" cy="286303"/>
            </a:xfrm>
            <a:custGeom>
              <a:avLst/>
              <a:gdLst/>
              <a:ahLst/>
              <a:cxnLst/>
              <a:rect l="l" t="t" r="r" b="b"/>
              <a:pathLst>
                <a:path w="178" h="2001" extrusionOk="0">
                  <a:moveTo>
                    <a:pt x="1" y="0"/>
                  </a:moveTo>
                  <a:lnTo>
                    <a:pt x="1" y="2001"/>
                  </a:lnTo>
                  <a:lnTo>
                    <a:pt x="178" y="200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253771" y="2975541"/>
              <a:ext cx="25468" cy="526534"/>
            </a:xfrm>
            <a:custGeom>
              <a:avLst/>
              <a:gdLst/>
              <a:ahLst/>
              <a:cxnLst/>
              <a:rect l="l" t="t" r="r" b="b"/>
              <a:pathLst>
                <a:path w="178" h="3680" extrusionOk="0">
                  <a:moveTo>
                    <a:pt x="1" y="1"/>
                  </a:moveTo>
                  <a:lnTo>
                    <a:pt x="1" y="3680"/>
                  </a:lnTo>
                  <a:lnTo>
                    <a:pt x="177" y="36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185952" y="3061388"/>
              <a:ext cx="25611" cy="354695"/>
            </a:xfrm>
            <a:custGeom>
              <a:avLst/>
              <a:gdLst/>
              <a:ahLst/>
              <a:cxnLst/>
              <a:rect l="l" t="t" r="r" b="b"/>
              <a:pathLst>
                <a:path w="179" h="2479" extrusionOk="0">
                  <a:moveTo>
                    <a:pt x="0" y="1"/>
                  </a:moveTo>
                  <a:lnTo>
                    <a:pt x="0" y="2479"/>
                  </a:lnTo>
                  <a:lnTo>
                    <a:pt x="178" y="247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711934" y="3180429"/>
              <a:ext cx="25468" cy="116896"/>
            </a:xfrm>
            <a:custGeom>
              <a:avLst/>
              <a:gdLst/>
              <a:ahLst/>
              <a:cxnLst/>
              <a:rect l="l" t="t" r="r" b="b"/>
              <a:pathLst>
                <a:path w="178" h="817" extrusionOk="0">
                  <a:moveTo>
                    <a:pt x="0" y="0"/>
                  </a:moveTo>
                  <a:lnTo>
                    <a:pt x="0"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644115" y="3180429"/>
              <a:ext cx="25468" cy="116896"/>
            </a:xfrm>
            <a:custGeom>
              <a:avLst/>
              <a:gdLst/>
              <a:ahLst/>
              <a:cxnLst/>
              <a:rect l="l" t="t" r="r" b="b"/>
              <a:pathLst>
                <a:path w="178" h="817" extrusionOk="0">
                  <a:moveTo>
                    <a:pt x="1" y="0"/>
                  </a:moveTo>
                  <a:lnTo>
                    <a:pt x="1"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576439" y="3164118"/>
              <a:ext cx="25611" cy="149519"/>
            </a:xfrm>
            <a:custGeom>
              <a:avLst/>
              <a:gdLst/>
              <a:ahLst/>
              <a:cxnLst/>
              <a:rect l="l" t="t" r="r" b="b"/>
              <a:pathLst>
                <a:path w="179" h="1045" extrusionOk="0">
                  <a:moveTo>
                    <a:pt x="0" y="1"/>
                  </a:moveTo>
                  <a:lnTo>
                    <a:pt x="0" y="1044"/>
                  </a:lnTo>
                  <a:lnTo>
                    <a:pt x="178" y="104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508763" y="3164118"/>
              <a:ext cx="25325" cy="149519"/>
            </a:xfrm>
            <a:custGeom>
              <a:avLst/>
              <a:gdLst/>
              <a:ahLst/>
              <a:cxnLst/>
              <a:rect l="l" t="t" r="r" b="b"/>
              <a:pathLst>
                <a:path w="177" h="1045" extrusionOk="0">
                  <a:moveTo>
                    <a:pt x="0" y="1"/>
                  </a:moveTo>
                  <a:lnTo>
                    <a:pt x="0" y="1044"/>
                  </a:lnTo>
                  <a:lnTo>
                    <a:pt x="177" y="1044"/>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118133" y="3124915"/>
              <a:ext cx="25611" cy="227926"/>
            </a:xfrm>
            <a:custGeom>
              <a:avLst/>
              <a:gdLst/>
              <a:ahLst/>
              <a:cxnLst/>
              <a:rect l="l" t="t" r="r" b="b"/>
              <a:pathLst>
                <a:path w="179" h="1593" extrusionOk="0">
                  <a:moveTo>
                    <a:pt x="1" y="0"/>
                  </a:moveTo>
                  <a:lnTo>
                    <a:pt x="1" y="1593"/>
                  </a:lnTo>
                  <a:lnTo>
                    <a:pt x="179" y="1593"/>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0457" y="3168840"/>
              <a:ext cx="25611" cy="139932"/>
            </a:xfrm>
            <a:custGeom>
              <a:avLst/>
              <a:gdLst/>
              <a:ahLst/>
              <a:cxnLst/>
              <a:rect l="l" t="t" r="r" b="b"/>
              <a:pathLst>
                <a:path w="179" h="978" extrusionOk="0">
                  <a:moveTo>
                    <a:pt x="1" y="1"/>
                  </a:moveTo>
                  <a:lnTo>
                    <a:pt x="1" y="978"/>
                  </a:lnTo>
                  <a:lnTo>
                    <a:pt x="178" y="97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779610" y="3215626"/>
              <a:ext cx="25611" cy="46358"/>
            </a:xfrm>
            <a:custGeom>
              <a:avLst/>
              <a:gdLst/>
              <a:ahLst/>
              <a:cxnLst/>
              <a:rect l="l" t="t" r="r" b="b"/>
              <a:pathLst>
                <a:path w="179" h="324" extrusionOk="0">
                  <a:moveTo>
                    <a:pt x="0" y="1"/>
                  </a:moveTo>
                  <a:lnTo>
                    <a:pt x="0"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440944" y="3217773"/>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982781" y="3204896"/>
              <a:ext cx="25611" cy="67820"/>
            </a:xfrm>
            <a:custGeom>
              <a:avLst/>
              <a:gdLst/>
              <a:ahLst/>
              <a:cxnLst/>
              <a:rect l="l" t="t" r="r" b="b"/>
              <a:pathLst>
                <a:path w="179" h="474" extrusionOk="0">
                  <a:moveTo>
                    <a:pt x="0" y="1"/>
                  </a:moveTo>
                  <a:lnTo>
                    <a:pt x="0" y="474"/>
                  </a:lnTo>
                  <a:lnTo>
                    <a:pt x="178" y="47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847286" y="3227645"/>
              <a:ext cx="25611" cy="22320"/>
            </a:xfrm>
            <a:custGeom>
              <a:avLst/>
              <a:gdLst/>
              <a:ahLst/>
              <a:cxnLst/>
              <a:rect l="l" t="t" r="r" b="b"/>
              <a:pathLst>
                <a:path w="179" h="156" extrusionOk="0">
                  <a:moveTo>
                    <a:pt x="1" y="1"/>
                  </a:moveTo>
                  <a:lnTo>
                    <a:pt x="1" y="156"/>
                  </a:lnTo>
                  <a:lnTo>
                    <a:pt x="179" y="156"/>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73268" y="3229648"/>
              <a:ext cx="25468" cy="22320"/>
            </a:xfrm>
            <a:custGeom>
              <a:avLst/>
              <a:gdLst/>
              <a:ahLst/>
              <a:cxnLst/>
              <a:rect l="l" t="t" r="r" b="b"/>
              <a:pathLst>
                <a:path w="178" h="156" extrusionOk="0">
                  <a:moveTo>
                    <a:pt x="1" y="0"/>
                  </a:moveTo>
                  <a:lnTo>
                    <a:pt x="1" y="155"/>
                  </a:lnTo>
                  <a:lnTo>
                    <a:pt x="177" y="15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914962" y="3227788"/>
              <a:ext cx="25611" cy="22034"/>
            </a:xfrm>
            <a:custGeom>
              <a:avLst/>
              <a:gdLst/>
              <a:ahLst/>
              <a:cxnLst/>
              <a:rect l="l" t="t" r="r" b="b"/>
              <a:pathLst>
                <a:path w="179" h="154" extrusionOk="0">
                  <a:moveTo>
                    <a:pt x="1" y="1"/>
                  </a:moveTo>
                  <a:lnTo>
                    <a:pt x="1" y="154"/>
                  </a:lnTo>
                  <a:lnTo>
                    <a:pt x="179" y="154"/>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305592" y="3237088"/>
              <a:ext cx="25468" cy="7440"/>
            </a:xfrm>
            <a:custGeom>
              <a:avLst/>
              <a:gdLst/>
              <a:ahLst/>
              <a:cxnLst/>
              <a:rect l="l" t="t" r="r" b="b"/>
              <a:pathLst>
                <a:path w="178" h="52" extrusionOk="0">
                  <a:moveTo>
                    <a:pt x="0" y="0"/>
                  </a:moveTo>
                  <a:lnTo>
                    <a:pt x="0" y="51"/>
                  </a:lnTo>
                  <a:lnTo>
                    <a:pt x="177" y="51"/>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txBox="1">
            <a:spLocks noGrp="1"/>
          </p:cNvSpPr>
          <p:nvPr>
            <p:ph type="ctrTitle"/>
          </p:nvPr>
        </p:nvSpPr>
        <p:spPr>
          <a:xfrm>
            <a:off x="1116500" y="927002"/>
            <a:ext cx="6978000" cy="226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7200" b="1">
                <a:solidFill>
                  <a:schemeClr val="accen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8" name="Google Shape;88;p2"/>
          <p:cNvSpPr txBox="1">
            <a:spLocks noGrp="1"/>
          </p:cNvSpPr>
          <p:nvPr>
            <p:ph type="subTitle" idx="1"/>
          </p:nvPr>
        </p:nvSpPr>
        <p:spPr>
          <a:xfrm>
            <a:off x="2287700" y="3394825"/>
            <a:ext cx="4635600" cy="423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1600">
                <a:solidFill>
                  <a:schemeClr val="dk1"/>
                </a:solidFill>
                <a:latin typeface="Fira Sans"/>
                <a:ea typeface="Fira Sans"/>
                <a:cs typeface="Fira Sans"/>
                <a:sym typeface="Fira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9" name="Google Shape;89;p2"/>
          <p:cNvSpPr/>
          <p:nvPr/>
        </p:nvSpPr>
        <p:spPr>
          <a:xfrm>
            <a:off x="-653100" y="-56212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39042" y="-34781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43731" y="246776"/>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2373" y="14559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8074727" y="-751717"/>
            <a:ext cx="1601449" cy="1540550"/>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3"/>
        <p:cNvGrpSpPr/>
        <p:nvPr/>
      </p:nvGrpSpPr>
      <p:grpSpPr>
        <a:xfrm>
          <a:off x="0" y="0"/>
          <a:ext cx="0" cy="0"/>
          <a:chOff x="0" y="0"/>
          <a:chExt cx="0" cy="0"/>
        </a:xfrm>
      </p:grpSpPr>
      <p:sp>
        <p:nvSpPr>
          <p:cNvPr id="424" name="Google Shape;424;p11"/>
          <p:cNvSpPr txBox="1">
            <a:spLocks noGrp="1"/>
          </p:cNvSpPr>
          <p:nvPr>
            <p:ph type="title" hasCustomPrompt="1"/>
          </p:nvPr>
        </p:nvSpPr>
        <p:spPr>
          <a:xfrm>
            <a:off x="713225" y="1012600"/>
            <a:ext cx="77175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5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25" name="Google Shape;425;p11"/>
          <p:cNvSpPr txBox="1">
            <a:spLocks noGrp="1"/>
          </p:cNvSpPr>
          <p:nvPr>
            <p:ph type="body" idx="1"/>
          </p:nvPr>
        </p:nvSpPr>
        <p:spPr>
          <a:xfrm>
            <a:off x="2496875" y="2830100"/>
            <a:ext cx="4150200" cy="4860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sz="1900">
                <a:solidFill>
                  <a:schemeClr val="dk1"/>
                </a:solidFill>
                <a:latin typeface="Fira Sans"/>
                <a:ea typeface="Fira Sans"/>
                <a:cs typeface="Fira Sans"/>
                <a:sym typeface="Fira Sans"/>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26" name="Google Shape;42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27" name="Google Shape;427;p11"/>
          <p:cNvSpPr/>
          <p:nvPr/>
        </p:nvSpPr>
        <p:spPr>
          <a:xfrm flipH="1">
            <a:off x="7972859" y="-56212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flipH="1">
            <a:off x="8187163" y="-34781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flipH="1">
            <a:off x="7247876" y="246776"/>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flipH="1">
            <a:off x="8687332" y="14559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flipH="1">
            <a:off x="-653100" y="-751717"/>
            <a:ext cx="1601449" cy="1540550"/>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4725458" y="4311879"/>
            <a:ext cx="549061" cy="500290"/>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3952349" y="4036749"/>
            <a:ext cx="358000" cy="326200"/>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4"/>
        <p:cNvGrpSpPr/>
        <p:nvPr/>
      </p:nvGrpSpPr>
      <p:grpSpPr>
        <a:xfrm>
          <a:off x="0" y="0"/>
          <a:ext cx="0" cy="0"/>
          <a:chOff x="0" y="0"/>
          <a:chExt cx="0" cy="0"/>
        </a:xfrm>
      </p:grpSpPr>
      <p:sp>
        <p:nvSpPr>
          <p:cNvPr id="435" name="Google Shape;43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36"/>
        <p:cNvGrpSpPr/>
        <p:nvPr/>
      </p:nvGrpSpPr>
      <p:grpSpPr>
        <a:xfrm>
          <a:off x="0" y="0"/>
          <a:ext cx="0" cy="0"/>
          <a:chOff x="0" y="0"/>
          <a:chExt cx="0" cy="0"/>
        </a:xfrm>
      </p:grpSpPr>
      <p:sp>
        <p:nvSpPr>
          <p:cNvPr id="437" name="Google Shape;437;p13"/>
          <p:cNvSpPr txBox="1">
            <a:spLocks noGrp="1"/>
          </p:cNvSpPr>
          <p:nvPr>
            <p:ph type="title"/>
          </p:nvPr>
        </p:nvSpPr>
        <p:spPr>
          <a:xfrm>
            <a:off x="713225" y="539500"/>
            <a:ext cx="7717500" cy="677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2500"/>
              <a:buFont typeface="Darker Grotesque"/>
              <a:buNone/>
              <a:defRPr b="1">
                <a:solidFill>
                  <a:schemeClr val="accent1"/>
                </a:solidFill>
              </a:defRPr>
            </a:lvl1pPr>
            <a:lvl2pPr lvl="1">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2pPr>
            <a:lvl3pPr lvl="2">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3pPr>
            <a:lvl4pPr lvl="3">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4pPr>
            <a:lvl5pPr lvl="4">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5pPr>
            <a:lvl6pPr lvl="5">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6pPr>
            <a:lvl7pPr lvl="6">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7pPr>
            <a:lvl8pPr lvl="7">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8pPr>
            <a:lvl9pPr lvl="8">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9pPr>
          </a:lstStyle>
          <a:p>
            <a:endParaRPr/>
          </a:p>
        </p:txBody>
      </p:sp>
      <p:sp>
        <p:nvSpPr>
          <p:cNvPr id="438" name="Google Shape;438;p13"/>
          <p:cNvSpPr txBox="1">
            <a:spLocks noGrp="1"/>
          </p:cNvSpPr>
          <p:nvPr>
            <p:ph type="subTitle" idx="1"/>
          </p:nvPr>
        </p:nvSpPr>
        <p:spPr>
          <a:xfrm>
            <a:off x="1815925" y="1737475"/>
            <a:ext cx="2697000" cy="620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4"/>
              </a:buClr>
              <a:buSzPts val="2400"/>
              <a:buFont typeface="Darker Grotesque"/>
              <a:buNone/>
              <a:defRPr sz="2400" b="1">
                <a:solidFill>
                  <a:schemeClr val="accent6"/>
                </a:solidFill>
                <a:latin typeface="Jost"/>
                <a:ea typeface="Jost"/>
                <a:cs typeface="Jost"/>
                <a:sym typeface="Jost"/>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9" name="Google Shape;439;p13"/>
          <p:cNvSpPr txBox="1">
            <a:spLocks noGrp="1"/>
          </p:cNvSpPr>
          <p:nvPr>
            <p:ph type="subTitle" idx="2"/>
          </p:nvPr>
        </p:nvSpPr>
        <p:spPr>
          <a:xfrm>
            <a:off x="1815913" y="2226850"/>
            <a:ext cx="2697000" cy="620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440" name="Google Shape;440;p13"/>
          <p:cNvSpPr txBox="1">
            <a:spLocks noGrp="1"/>
          </p:cNvSpPr>
          <p:nvPr>
            <p:ph type="subTitle" idx="3"/>
          </p:nvPr>
        </p:nvSpPr>
        <p:spPr>
          <a:xfrm>
            <a:off x="5484925" y="1737475"/>
            <a:ext cx="2697000" cy="620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2400"/>
              <a:buFont typeface="Darker Grotesque"/>
              <a:buNone/>
              <a:defRPr sz="2400" b="1">
                <a:solidFill>
                  <a:schemeClr val="accent6"/>
                </a:solidFill>
                <a:latin typeface="Jost"/>
                <a:ea typeface="Jost"/>
                <a:cs typeface="Jost"/>
                <a:sym typeface="Jos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41" name="Google Shape;441;p13"/>
          <p:cNvSpPr txBox="1">
            <a:spLocks noGrp="1"/>
          </p:cNvSpPr>
          <p:nvPr>
            <p:ph type="subTitle" idx="4"/>
          </p:nvPr>
        </p:nvSpPr>
        <p:spPr>
          <a:xfrm>
            <a:off x="5484913" y="2226850"/>
            <a:ext cx="2697000" cy="620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442" name="Google Shape;442;p13"/>
          <p:cNvSpPr txBox="1">
            <a:spLocks noGrp="1"/>
          </p:cNvSpPr>
          <p:nvPr>
            <p:ph type="title" idx="5" hasCustomPrompt="1"/>
          </p:nvPr>
        </p:nvSpPr>
        <p:spPr>
          <a:xfrm>
            <a:off x="1001988" y="1669675"/>
            <a:ext cx="669300" cy="7452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4"/>
              </a:buClr>
              <a:buSzPts val="1800"/>
              <a:buFont typeface="Darker Grotesque"/>
              <a:buNone/>
              <a:defRPr sz="2800" b="1">
                <a:solidFill>
                  <a:schemeClr val="lt1"/>
                </a:solidFill>
              </a:defRPr>
            </a:lvl1pPr>
            <a:lvl2pPr lvl="1"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2pPr>
            <a:lvl3pPr lvl="2"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3pPr>
            <a:lvl4pPr lvl="3"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4pPr>
            <a:lvl5pPr lvl="4"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5pPr>
            <a:lvl6pPr lvl="5"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6pPr>
            <a:lvl7pPr lvl="6"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7pPr>
            <a:lvl8pPr lvl="7"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8pPr>
            <a:lvl9pPr lvl="8"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9pPr>
          </a:lstStyle>
          <a:p>
            <a:r>
              <a:t>xx%</a:t>
            </a:r>
          </a:p>
        </p:txBody>
      </p:sp>
      <p:sp>
        <p:nvSpPr>
          <p:cNvPr id="443" name="Google Shape;443;p13"/>
          <p:cNvSpPr txBox="1">
            <a:spLocks noGrp="1"/>
          </p:cNvSpPr>
          <p:nvPr>
            <p:ph type="title" idx="6" hasCustomPrompt="1"/>
          </p:nvPr>
        </p:nvSpPr>
        <p:spPr>
          <a:xfrm>
            <a:off x="4659563" y="1674925"/>
            <a:ext cx="669300" cy="7452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4"/>
              </a:buClr>
              <a:buSzPts val="1800"/>
              <a:buFont typeface="Darker Grotesque"/>
              <a:buNone/>
              <a:defRPr sz="2800" b="1">
                <a:solidFill>
                  <a:schemeClr val="lt1"/>
                </a:solidFill>
              </a:defRPr>
            </a:lvl1pPr>
            <a:lvl2pPr lvl="1"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2pPr>
            <a:lvl3pPr lvl="2"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3pPr>
            <a:lvl4pPr lvl="3"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4pPr>
            <a:lvl5pPr lvl="4"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5pPr>
            <a:lvl6pPr lvl="5"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6pPr>
            <a:lvl7pPr lvl="6"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7pPr>
            <a:lvl8pPr lvl="7"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8pPr>
            <a:lvl9pPr lvl="8"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9pPr>
          </a:lstStyle>
          <a:p>
            <a:r>
              <a:t>xx%</a:t>
            </a:r>
          </a:p>
        </p:txBody>
      </p:sp>
      <p:sp>
        <p:nvSpPr>
          <p:cNvPr id="444" name="Google Shape;444;p13"/>
          <p:cNvSpPr txBox="1">
            <a:spLocks noGrp="1"/>
          </p:cNvSpPr>
          <p:nvPr>
            <p:ph type="subTitle" idx="7"/>
          </p:nvPr>
        </p:nvSpPr>
        <p:spPr>
          <a:xfrm>
            <a:off x="1815925" y="3216075"/>
            <a:ext cx="2697000" cy="620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2400"/>
              <a:buFont typeface="Darker Grotesque"/>
              <a:buNone/>
              <a:defRPr sz="2400" b="1">
                <a:solidFill>
                  <a:schemeClr val="accent6"/>
                </a:solidFill>
                <a:latin typeface="Jost"/>
                <a:ea typeface="Jost"/>
                <a:cs typeface="Jost"/>
                <a:sym typeface="Jos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45" name="Google Shape;445;p13"/>
          <p:cNvSpPr txBox="1">
            <a:spLocks noGrp="1"/>
          </p:cNvSpPr>
          <p:nvPr>
            <p:ph type="subTitle" idx="8"/>
          </p:nvPr>
        </p:nvSpPr>
        <p:spPr>
          <a:xfrm>
            <a:off x="1815913" y="3683775"/>
            <a:ext cx="2697000" cy="620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446" name="Google Shape;446;p13"/>
          <p:cNvSpPr txBox="1">
            <a:spLocks noGrp="1"/>
          </p:cNvSpPr>
          <p:nvPr>
            <p:ph type="subTitle" idx="9"/>
          </p:nvPr>
        </p:nvSpPr>
        <p:spPr>
          <a:xfrm>
            <a:off x="5484925" y="3216075"/>
            <a:ext cx="2697000" cy="620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2400"/>
              <a:buFont typeface="Darker Grotesque"/>
              <a:buNone/>
              <a:defRPr sz="2400" b="1">
                <a:solidFill>
                  <a:schemeClr val="accent6"/>
                </a:solidFill>
                <a:latin typeface="Jost"/>
                <a:ea typeface="Jost"/>
                <a:cs typeface="Jost"/>
                <a:sym typeface="Jos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47" name="Google Shape;447;p13"/>
          <p:cNvSpPr txBox="1">
            <a:spLocks noGrp="1"/>
          </p:cNvSpPr>
          <p:nvPr>
            <p:ph type="subTitle" idx="13"/>
          </p:nvPr>
        </p:nvSpPr>
        <p:spPr>
          <a:xfrm>
            <a:off x="5484913" y="3683775"/>
            <a:ext cx="2697000" cy="620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448" name="Google Shape;448;p13"/>
          <p:cNvSpPr txBox="1">
            <a:spLocks noGrp="1"/>
          </p:cNvSpPr>
          <p:nvPr>
            <p:ph type="title" idx="14" hasCustomPrompt="1"/>
          </p:nvPr>
        </p:nvSpPr>
        <p:spPr>
          <a:xfrm>
            <a:off x="1001988" y="3119625"/>
            <a:ext cx="669300" cy="7452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4"/>
              </a:buClr>
              <a:buSzPts val="1800"/>
              <a:buFont typeface="Darker Grotesque"/>
              <a:buNone/>
              <a:defRPr sz="2800" b="1">
                <a:solidFill>
                  <a:schemeClr val="lt1"/>
                </a:solidFill>
              </a:defRPr>
            </a:lvl1pPr>
            <a:lvl2pPr lvl="1"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2pPr>
            <a:lvl3pPr lvl="2"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3pPr>
            <a:lvl4pPr lvl="3"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4pPr>
            <a:lvl5pPr lvl="4"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5pPr>
            <a:lvl6pPr lvl="5"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6pPr>
            <a:lvl7pPr lvl="6"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7pPr>
            <a:lvl8pPr lvl="7"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8pPr>
            <a:lvl9pPr lvl="8"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9pPr>
          </a:lstStyle>
          <a:p>
            <a:r>
              <a:t>xx%</a:t>
            </a:r>
          </a:p>
        </p:txBody>
      </p:sp>
      <p:sp>
        <p:nvSpPr>
          <p:cNvPr id="449" name="Google Shape;449;p13"/>
          <p:cNvSpPr txBox="1">
            <a:spLocks noGrp="1"/>
          </p:cNvSpPr>
          <p:nvPr>
            <p:ph type="title" idx="15" hasCustomPrompt="1"/>
          </p:nvPr>
        </p:nvSpPr>
        <p:spPr>
          <a:xfrm>
            <a:off x="4659563" y="3119475"/>
            <a:ext cx="669300" cy="7452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4"/>
              </a:buClr>
              <a:buSzPts val="1800"/>
              <a:buFont typeface="Darker Grotesque"/>
              <a:buNone/>
              <a:defRPr sz="2800" b="1">
                <a:solidFill>
                  <a:schemeClr val="lt1"/>
                </a:solidFill>
              </a:defRPr>
            </a:lvl1pPr>
            <a:lvl2pPr lvl="1"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2pPr>
            <a:lvl3pPr lvl="2"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3pPr>
            <a:lvl4pPr lvl="3"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4pPr>
            <a:lvl5pPr lvl="4"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5pPr>
            <a:lvl6pPr lvl="5"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6pPr>
            <a:lvl7pPr lvl="6"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7pPr>
            <a:lvl8pPr lvl="7"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8pPr>
            <a:lvl9pPr lvl="8"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9pPr>
          </a:lstStyle>
          <a:p>
            <a:r>
              <a:t>xx%</a:t>
            </a:r>
          </a:p>
        </p:txBody>
      </p:sp>
      <p:grpSp>
        <p:nvGrpSpPr>
          <p:cNvPr id="450" name="Google Shape;450;p13"/>
          <p:cNvGrpSpPr/>
          <p:nvPr/>
        </p:nvGrpSpPr>
        <p:grpSpPr>
          <a:xfrm flipH="1">
            <a:off x="5006000" y="-966600"/>
            <a:ext cx="3566097" cy="1814434"/>
            <a:chOff x="6615200" y="-815675"/>
            <a:chExt cx="3566097" cy="1814434"/>
          </a:xfrm>
        </p:grpSpPr>
        <p:sp>
          <p:nvSpPr>
            <p:cNvPr id="451" name="Google Shape;451;p13"/>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flipH="1">
              <a:off x="9523180" y="399100"/>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13"/>
          <p:cNvSpPr/>
          <p:nvPr/>
        </p:nvSpPr>
        <p:spPr>
          <a:xfrm>
            <a:off x="981777" y="4847463"/>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293396" y="4512439"/>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457"/>
        <p:cNvGrpSpPr/>
        <p:nvPr/>
      </p:nvGrpSpPr>
      <p:grpSpPr>
        <a:xfrm>
          <a:off x="0" y="0"/>
          <a:ext cx="0" cy="0"/>
          <a:chOff x="0" y="0"/>
          <a:chExt cx="0" cy="0"/>
        </a:xfrm>
      </p:grpSpPr>
      <p:grpSp>
        <p:nvGrpSpPr>
          <p:cNvPr id="458" name="Google Shape;458;p14"/>
          <p:cNvGrpSpPr/>
          <p:nvPr/>
        </p:nvGrpSpPr>
        <p:grpSpPr>
          <a:xfrm>
            <a:off x="1263908" y="2987552"/>
            <a:ext cx="6683181" cy="1884673"/>
            <a:chOff x="1851399" y="2546879"/>
            <a:chExt cx="5105173" cy="1439671"/>
          </a:xfrm>
        </p:grpSpPr>
        <p:sp>
          <p:nvSpPr>
            <p:cNvPr id="459" name="Google Shape;459;p14"/>
            <p:cNvSpPr/>
            <p:nvPr/>
          </p:nvSpPr>
          <p:spPr>
            <a:xfrm>
              <a:off x="5170097" y="2868662"/>
              <a:ext cx="25468" cy="766909"/>
            </a:xfrm>
            <a:custGeom>
              <a:avLst/>
              <a:gdLst/>
              <a:ahLst/>
              <a:cxnLst/>
              <a:rect l="l" t="t" r="r" b="b"/>
              <a:pathLst>
                <a:path w="178" h="5360" extrusionOk="0">
                  <a:moveTo>
                    <a:pt x="1" y="1"/>
                  </a:moveTo>
                  <a:lnTo>
                    <a:pt x="1" y="5359"/>
                  </a:lnTo>
                  <a:lnTo>
                    <a:pt x="177" y="535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5102421" y="2546879"/>
              <a:ext cx="25468" cy="1410626"/>
            </a:xfrm>
            <a:custGeom>
              <a:avLst/>
              <a:gdLst/>
              <a:ahLst/>
              <a:cxnLst/>
              <a:rect l="l" t="t" r="r" b="b"/>
              <a:pathLst>
                <a:path w="178" h="9859" extrusionOk="0">
                  <a:moveTo>
                    <a:pt x="0" y="1"/>
                  </a:moveTo>
                  <a:lnTo>
                    <a:pt x="0" y="9858"/>
                  </a:lnTo>
                  <a:lnTo>
                    <a:pt x="177" y="985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5034745" y="2777378"/>
              <a:ext cx="25325" cy="949622"/>
            </a:xfrm>
            <a:custGeom>
              <a:avLst/>
              <a:gdLst/>
              <a:ahLst/>
              <a:cxnLst/>
              <a:rect l="l" t="t" r="r" b="b"/>
              <a:pathLst>
                <a:path w="177" h="6637" extrusionOk="0">
                  <a:moveTo>
                    <a:pt x="0" y="0"/>
                  </a:moveTo>
                  <a:lnTo>
                    <a:pt x="0" y="6637"/>
                  </a:lnTo>
                  <a:lnTo>
                    <a:pt x="177" y="6637"/>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4560441" y="2777378"/>
              <a:ext cx="25611" cy="949622"/>
            </a:xfrm>
            <a:custGeom>
              <a:avLst/>
              <a:gdLst/>
              <a:ahLst/>
              <a:cxnLst/>
              <a:rect l="l" t="t" r="r" b="b"/>
              <a:pathLst>
                <a:path w="179" h="6637" extrusionOk="0">
                  <a:moveTo>
                    <a:pt x="1" y="0"/>
                  </a:moveTo>
                  <a:lnTo>
                    <a:pt x="1" y="6637"/>
                  </a:lnTo>
                  <a:lnTo>
                    <a:pt x="179" y="6637"/>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4492765" y="2777378"/>
              <a:ext cx="25611" cy="949622"/>
            </a:xfrm>
            <a:custGeom>
              <a:avLst/>
              <a:gdLst/>
              <a:ahLst/>
              <a:cxnLst/>
              <a:rect l="l" t="t" r="r" b="b"/>
              <a:pathLst>
                <a:path w="179"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4425089" y="2644888"/>
              <a:ext cx="25611" cy="1214463"/>
            </a:xfrm>
            <a:custGeom>
              <a:avLst/>
              <a:gdLst/>
              <a:ahLst/>
              <a:cxnLst/>
              <a:rect l="l" t="t" r="r" b="b"/>
              <a:pathLst>
                <a:path w="179" h="8488" extrusionOk="0">
                  <a:moveTo>
                    <a:pt x="0" y="0"/>
                  </a:moveTo>
                  <a:lnTo>
                    <a:pt x="0" y="8488"/>
                  </a:lnTo>
                  <a:lnTo>
                    <a:pt x="178" y="8488"/>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4357270" y="2644888"/>
              <a:ext cx="25611" cy="1214463"/>
            </a:xfrm>
            <a:custGeom>
              <a:avLst/>
              <a:gdLst/>
              <a:ahLst/>
              <a:cxnLst/>
              <a:rect l="l" t="t" r="r" b="b"/>
              <a:pathLst>
                <a:path w="179" h="8488" extrusionOk="0">
                  <a:moveTo>
                    <a:pt x="1" y="0"/>
                  </a:moveTo>
                  <a:lnTo>
                    <a:pt x="1" y="8488"/>
                  </a:lnTo>
                  <a:lnTo>
                    <a:pt x="179" y="848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4966926" y="2946926"/>
              <a:ext cx="25468" cy="610379"/>
            </a:xfrm>
            <a:custGeom>
              <a:avLst/>
              <a:gdLst/>
              <a:ahLst/>
              <a:cxnLst/>
              <a:rect l="l" t="t" r="r" b="b"/>
              <a:pathLst>
                <a:path w="178" h="4266" extrusionOk="0">
                  <a:moveTo>
                    <a:pt x="1" y="1"/>
                  </a:moveTo>
                  <a:lnTo>
                    <a:pt x="1" y="4266"/>
                  </a:lnTo>
                  <a:lnTo>
                    <a:pt x="178" y="4266"/>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4899250" y="3064679"/>
              <a:ext cx="25468" cy="374870"/>
            </a:xfrm>
            <a:custGeom>
              <a:avLst/>
              <a:gdLst/>
              <a:ahLst/>
              <a:cxnLst/>
              <a:rect l="l" t="t" r="r" b="b"/>
              <a:pathLst>
                <a:path w="178" h="2620" extrusionOk="0">
                  <a:moveTo>
                    <a:pt x="0" y="1"/>
                  </a:moveTo>
                  <a:lnTo>
                    <a:pt x="0" y="2619"/>
                  </a:lnTo>
                  <a:lnTo>
                    <a:pt x="177" y="261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4628260" y="3064679"/>
              <a:ext cx="25611" cy="374870"/>
            </a:xfrm>
            <a:custGeom>
              <a:avLst/>
              <a:gdLst/>
              <a:ahLst/>
              <a:cxnLst/>
              <a:rect l="l" t="t" r="r" b="b"/>
              <a:pathLst>
                <a:path w="179" h="2620" extrusionOk="0">
                  <a:moveTo>
                    <a:pt x="0" y="1"/>
                  </a:moveTo>
                  <a:lnTo>
                    <a:pt x="0" y="2619"/>
                  </a:lnTo>
                  <a:lnTo>
                    <a:pt x="178" y="261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4289594" y="3080704"/>
              <a:ext cx="25611" cy="374727"/>
            </a:xfrm>
            <a:custGeom>
              <a:avLst/>
              <a:gdLst/>
              <a:ahLst/>
              <a:cxnLst/>
              <a:rect l="l" t="t" r="r" b="b"/>
              <a:pathLst>
                <a:path w="179" h="2619" extrusionOk="0">
                  <a:moveTo>
                    <a:pt x="1" y="0"/>
                  </a:moveTo>
                  <a:lnTo>
                    <a:pt x="1" y="2618"/>
                  </a:lnTo>
                  <a:lnTo>
                    <a:pt x="179" y="261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4831574" y="3161400"/>
              <a:ext cx="25325" cy="181425"/>
            </a:xfrm>
            <a:custGeom>
              <a:avLst/>
              <a:gdLst/>
              <a:ahLst/>
              <a:cxnLst/>
              <a:rect l="l" t="t" r="r" b="b"/>
              <a:pathLst>
                <a:path w="177"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4695936" y="3161400"/>
              <a:ext cx="25611" cy="181425"/>
            </a:xfrm>
            <a:custGeom>
              <a:avLst/>
              <a:gdLst/>
              <a:ahLst/>
              <a:cxnLst/>
              <a:rect l="l" t="t" r="r" b="b"/>
              <a:pathLst>
                <a:path w="179" h="1268" extrusionOk="0">
                  <a:moveTo>
                    <a:pt x="0" y="1"/>
                  </a:moveTo>
                  <a:lnTo>
                    <a:pt x="0"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4221918" y="3177425"/>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5237773" y="3132212"/>
              <a:ext cx="25468" cy="181425"/>
            </a:xfrm>
            <a:custGeom>
              <a:avLst/>
              <a:gdLst/>
              <a:ahLst/>
              <a:cxnLst/>
              <a:rect l="l" t="t" r="r" b="b"/>
              <a:pathLst>
                <a:path w="178" h="1268" extrusionOk="0">
                  <a:moveTo>
                    <a:pt x="1" y="0"/>
                  </a:moveTo>
                  <a:lnTo>
                    <a:pt x="1"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4763612" y="3222780"/>
              <a:ext cx="25611" cy="58663"/>
            </a:xfrm>
            <a:custGeom>
              <a:avLst/>
              <a:gdLst/>
              <a:ahLst/>
              <a:cxnLst/>
              <a:rect l="l" t="t" r="r" b="b"/>
              <a:pathLst>
                <a:path w="179" h="410" extrusionOk="0">
                  <a:moveTo>
                    <a:pt x="1" y="1"/>
                  </a:moveTo>
                  <a:lnTo>
                    <a:pt x="1" y="409"/>
                  </a:lnTo>
                  <a:lnTo>
                    <a:pt x="179" y="409"/>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4154242" y="3238662"/>
              <a:ext cx="25468" cy="58663"/>
            </a:xfrm>
            <a:custGeom>
              <a:avLst/>
              <a:gdLst/>
              <a:ahLst/>
              <a:cxnLst/>
              <a:rect l="l" t="t" r="r" b="b"/>
              <a:pathLst>
                <a:path w="178" h="410" extrusionOk="0">
                  <a:moveTo>
                    <a:pt x="0" y="1"/>
                  </a:moveTo>
                  <a:lnTo>
                    <a:pt x="0" y="410"/>
                  </a:lnTo>
                  <a:lnTo>
                    <a:pt x="178" y="41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4018747" y="2897850"/>
              <a:ext cx="25611" cy="766909"/>
            </a:xfrm>
            <a:custGeom>
              <a:avLst/>
              <a:gdLst/>
              <a:ahLst/>
              <a:cxnLst/>
              <a:rect l="l" t="t" r="r" b="b"/>
              <a:pathLst>
                <a:path w="179" h="5360" extrusionOk="0">
                  <a:moveTo>
                    <a:pt x="0" y="1"/>
                  </a:moveTo>
                  <a:lnTo>
                    <a:pt x="0" y="5360"/>
                  </a:lnTo>
                  <a:lnTo>
                    <a:pt x="178" y="536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3951071" y="2576067"/>
              <a:ext cx="25468" cy="1410483"/>
            </a:xfrm>
            <a:custGeom>
              <a:avLst/>
              <a:gdLst/>
              <a:ahLst/>
              <a:cxnLst/>
              <a:rect l="l" t="t" r="r" b="b"/>
              <a:pathLst>
                <a:path w="178" h="9858" extrusionOk="0">
                  <a:moveTo>
                    <a:pt x="0" y="1"/>
                  </a:moveTo>
                  <a:lnTo>
                    <a:pt x="0" y="9858"/>
                  </a:lnTo>
                  <a:lnTo>
                    <a:pt x="178" y="985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3883252" y="2806566"/>
              <a:ext cx="25468" cy="949622"/>
            </a:xfrm>
            <a:custGeom>
              <a:avLst/>
              <a:gdLst/>
              <a:ahLst/>
              <a:cxnLst/>
              <a:rect l="l" t="t" r="r" b="b"/>
              <a:pathLst>
                <a:path w="178"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3409234" y="2958658"/>
              <a:ext cx="25468" cy="645434"/>
            </a:xfrm>
            <a:custGeom>
              <a:avLst/>
              <a:gdLst/>
              <a:ahLst/>
              <a:cxnLst/>
              <a:rect l="l" t="t" r="r" b="b"/>
              <a:pathLst>
                <a:path w="178" h="4511" extrusionOk="0">
                  <a:moveTo>
                    <a:pt x="1" y="0"/>
                  </a:moveTo>
                  <a:lnTo>
                    <a:pt x="1"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3341415" y="2958658"/>
              <a:ext cx="25611" cy="645434"/>
            </a:xfrm>
            <a:custGeom>
              <a:avLst/>
              <a:gdLst/>
              <a:ahLst/>
              <a:cxnLst/>
              <a:rect l="l" t="t" r="r" b="b"/>
              <a:pathLst>
                <a:path w="179" h="4511" extrusionOk="0">
                  <a:moveTo>
                    <a:pt x="0" y="0"/>
                  </a:moveTo>
                  <a:lnTo>
                    <a:pt x="0"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3273882" y="2868662"/>
              <a:ext cx="25325" cy="825285"/>
            </a:xfrm>
            <a:custGeom>
              <a:avLst/>
              <a:gdLst/>
              <a:ahLst/>
              <a:cxnLst/>
              <a:rect l="l" t="t" r="r" b="b"/>
              <a:pathLst>
                <a:path w="177" h="5768" extrusionOk="0">
                  <a:moveTo>
                    <a:pt x="0" y="1"/>
                  </a:moveTo>
                  <a:lnTo>
                    <a:pt x="0" y="5768"/>
                  </a:lnTo>
                  <a:lnTo>
                    <a:pt x="177" y="57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3206063" y="2868662"/>
              <a:ext cx="25468" cy="825285"/>
            </a:xfrm>
            <a:custGeom>
              <a:avLst/>
              <a:gdLst/>
              <a:ahLst/>
              <a:cxnLst/>
              <a:rect l="l" t="t" r="r" b="b"/>
              <a:pathLst>
                <a:path w="178" h="5768" extrusionOk="0">
                  <a:moveTo>
                    <a:pt x="1" y="1"/>
                  </a:moveTo>
                  <a:lnTo>
                    <a:pt x="1" y="5768"/>
                  </a:lnTo>
                  <a:lnTo>
                    <a:pt x="178" y="57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3815576" y="2976114"/>
              <a:ext cx="25468" cy="610379"/>
            </a:xfrm>
            <a:custGeom>
              <a:avLst/>
              <a:gdLst/>
              <a:ahLst/>
              <a:cxnLst/>
              <a:rect l="l" t="t" r="r" b="b"/>
              <a:pathLst>
                <a:path w="178" h="4266" extrusionOk="0">
                  <a:moveTo>
                    <a:pt x="1" y="1"/>
                  </a:moveTo>
                  <a:lnTo>
                    <a:pt x="1" y="4266"/>
                  </a:lnTo>
                  <a:lnTo>
                    <a:pt x="177" y="4266"/>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3747900" y="3094010"/>
              <a:ext cx="25468" cy="374583"/>
            </a:xfrm>
            <a:custGeom>
              <a:avLst/>
              <a:gdLst/>
              <a:ahLst/>
              <a:cxnLst/>
              <a:rect l="l" t="t" r="r" b="b"/>
              <a:pathLst>
                <a:path w="178" h="2618" extrusionOk="0">
                  <a:moveTo>
                    <a:pt x="0" y="1"/>
                  </a:moveTo>
                  <a:lnTo>
                    <a:pt x="0" y="2618"/>
                  </a:lnTo>
                  <a:lnTo>
                    <a:pt x="177" y="261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3477053" y="3153960"/>
              <a:ext cx="25325" cy="254682"/>
            </a:xfrm>
            <a:custGeom>
              <a:avLst/>
              <a:gdLst/>
              <a:ahLst/>
              <a:cxnLst/>
              <a:rect l="l" t="t" r="r" b="b"/>
              <a:pathLst>
                <a:path w="177"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3138387" y="3164834"/>
              <a:ext cx="25468" cy="254682"/>
            </a:xfrm>
            <a:custGeom>
              <a:avLst/>
              <a:gdLst/>
              <a:ahLst/>
              <a:cxnLst/>
              <a:rect l="l" t="t" r="r" b="b"/>
              <a:pathLst>
                <a:path w="178"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3680081" y="3190588"/>
              <a:ext cx="25468" cy="181425"/>
            </a:xfrm>
            <a:custGeom>
              <a:avLst/>
              <a:gdLst/>
              <a:ahLst/>
              <a:cxnLst/>
              <a:rect l="l" t="t" r="r" b="b"/>
              <a:pathLst>
                <a:path w="178" h="1268" extrusionOk="0">
                  <a:moveTo>
                    <a:pt x="1" y="1"/>
                  </a:moveTo>
                  <a:lnTo>
                    <a:pt x="1"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3544729" y="3190588"/>
              <a:ext cx="25468" cy="181425"/>
            </a:xfrm>
            <a:custGeom>
              <a:avLst/>
              <a:gdLst/>
              <a:ahLst/>
              <a:cxnLst/>
              <a:rect l="l" t="t" r="r" b="b"/>
              <a:pathLst>
                <a:path w="178"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3070568" y="3206612"/>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4086423" y="3161400"/>
              <a:ext cx="25611" cy="181425"/>
            </a:xfrm>
            <a:custGeom>
              <a:avLst/>
              <a:gdLst/>
              <a:ahLst/>
              <a:cxnLst/>
              <a:rect l="l" t="t" r="r" b="b"/>
              <a:pathLst>
                <a:path w="179" h="1268" extrusionOk="0">
                  <a:moveTo>
                    <a:pt x="1" y="1"/>
                  </a:moveTo>
                  <a:lnTo>
                    <a:pt x="1" y="1268"/>
                  </a:lnTo>
                  <a:lnTo>
                    <a:pt x="179" y="1268"/>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3612405" y="3252111"/>
              <a:ext cx="25468" cy="58520"/>
            </a:xfrm>
            <a:custGeom>
              <a:avLst/>
              <a:gdLst/>
              <a:ahLst/>
              <a:cxnLst/>
              <a:rect l="l" t="t" r="r" b="b"/>
              <a:pathLst>
                <a:path w="178" h="409" extrusionOk="0">
                  <a:moveTo>
                    <a:pt x="1" y="0"/>
                  </a:moveTo>
                  <a:lnTo>
                    <a:pt x="1" y="408"/>
                  </a:lnTo>
                  <a:lnTo>
                    <a:pt x="177" y="40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3002749" y="3267993"/>
              <a:ext cx="25611" cy="58663"/>
            </a:xfrm>
            <a:custGeom>
              <a:avLst/>
              <a:gdLst/>
              <a:ahLst/>
              <a:cxnLst/>
              <a:rect l="l" t="t" r="r" b="b"/>
              <a:pathLst>
                <a:path w="179" h="410" extrusionOk="0">
                  <a:moveTo>
                    <a:pt x="1" y="1"/>
                  </a:moveTo>
                  <a:lnTo>
                    <a:pt x="1" y="410"/>
                  </a:lnTo>
                  <a:lnTo>
                    <a:pt x="179" y="410"/>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2867397" y="3138221"/>
              <a:ext cx="25611" cy="286446"/>
            </a:xfrm>
            <a:custGeom>
              <a:avLst/>
              <a:gdLst/>
              <a:ahLst/>
              <a:cxnLst/>
              <a:rect l="l" t="t" r="r" b="b"/>
              <a:pathLst>
                <a:path w="179" h="2002" extrusionOk="0">
                  <a:moveTo>
                    <a:pt x="0" y="1"/>
                  </a:moveTo>
                  <a:lnTo>
                    <a:pt x="0" y="2001"/>
                  </a:lnTo>
                  <a:lnTo>
                    <a:pt x="178" y="200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2799578" y="3018035"/>
              <a:ext cx="25611" cy="526677"/>
            </a:xfrm>
            <a:custGeom>
              <a:avLst/>
              <a:gdLst/>
              <a:ahLst/>
              <a:cxnLst/>
              <a:rect l="l" t="t" r="r" b="b"/>
              <a:pathLst>
                <a:path w="179" h="3681" extrusionOk="0">
                  <a:moveTo>
                    <a:pt x="1" y="0"/>
                  </a:moveTo>
                  <a:lnTo>
                    <a:pt x="1" y="3680"/>
                  </a:lnTo>
                  <a:lnTo>
                    <a:pt x="179" y="3680"/>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2731902" y="3104025"/>
              <a:ext cx="25611" cy="354695"/>
            </a:xfrm>
            <a:custGeom>
              <a:avLst/>
              <a:gdLst/>
              <a:ahLst/>
              <a:cxnLst/>
              <a:rect l="l" t="t" r="r" b="b"/>
              <a:pathLst>
                <a:path w="179" h="2479" extrusionOk="0">
                  <a:moveTo>
                    <a:pt x="1" y="0"/>
                  </a:moveTo>
                  <a:lnTo>
                    <a:pt x="1" y="2478"/>
                  </a:lnTo>
                  <a:lnTo>
                    <a:pt x="179" y="247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2257884" y="3222923"/>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2190208" y="3222923"/>
              <a:ext cx="25468" cy="117039"/>
            </a:xfrm>
            <a:custGeom>
              <a:avLst/>
              <a:gdLst/>
              <a:ahLst/>
              <a:cxnLst/>
              <a:rect l="l" t="t" r="r" b="b"/>
              <a:pathLst>
                <a:path w="178" h="818" extrusionOk="0">
                  <a:moveTo>
                    <a:pt x="0" y="1"/>
                  </a:moveTo>
                  <a:lnTo>
                    <a:pt x="0"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2122389" y="3206612"/>
              <a:ext cx="25468" cy="149519"/>
            </a:xfrm>
            <a:custGeom>
              <a:avLst/>
              <a:gdLst/>
              <a:ahLst/>
              <a:cxnLst/>
              <a:rect l="l" t="t" r="r" b="b"/>
              <a:pathLst>
                <a:path w="178" h="1045" extrusionOk="0">
                  <a:moveTo>
                    <a:pt x="1" y="0"/>
                  </a:moveTo>
                  <a:lnTo>
                    <a:pt x="1" y="1045"/>
                  </a:lnTo>
                  <a:lnTo>
                    <a:pt x="178" y="104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2054713" y="3206612"/>
              <a:ext cx="25468" cy="149519"/>
            </a:xfrm>
            <a:custGeom>
              <a:avLst/>
              <a:gdLst/>
              <a:ahLst/>
              <a:cxnLst/>
              <a:rect l="l" t="t" r="r" b="b"/>
              <a:pathLst>
                <a:path w="178" h="1045" extrusionOk="0">
                  <a:moveTo>
                    <a:pt x="1" y="0"/>
                  </a:moveTo>
                  <a:lnTo>
                    <a:pt x="1"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2664226" y="3167409"/>
              <a:ext cx="25611" cy="227926"/>
            </a:xfrm>
            <a:custGeom>
              <a:avLst/>
              <a:gdLst/>
              <a:ahLst/>
              <a:cxnLst/>
              <a:rect l="l" t="t" r="r" b="b"/>
              <a:pathLst>
                <a:path w="179" h="1593" extrusionOk="0">
                  <a:moveTo>
                    <a:pt x="0" y="1"/>
                  </a:moveTo>
                  <a:lnTo>
                    <a:pt x="0" y="1592"/>
                  </a:lnTo>
                  <a:lnTo>
                    <a:pt x="178" y="1592"/>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2596550" y="3211334"/>
              <a:ext cx="25325" cy="140075"/>
            </a:xfrm>
            <a:custGeom>
              <a:avLst/>
              <a:gdLst/>
              <a:ahLst/>
              <a:cxnLst/>
              <a:rect l="l" t="t" r="r" b="b"/>
              <a:pathLst>
                <a:path w="177" h="979" extrusionOk="0">
                  <a:moveTo>
                    <a:pt x="0" y="0"/>
                  </a:moveTo>
                  <a:lnTo>
                    <a:pt x="0" y="978"/>
                  </a:lnTo>
                  <a:lnTo>
                    <a:pt x="177" y="97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2325560" y="3258264"/>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1987037" y="3260124"/>
              <a:ext cx="25468" cy="46358"/>
            </a:xfrm>
            <a:custGeom>
              <a:avLst/>
              <a:gdLst/>
              <a:ahLst/>
              <a:cxnLst/>
              <a:rect l="l" t="t" r="r" b="b"/>
              <a:pathLst>
                <a:path w="178" h="324" extrusionOk="0">
                  <a:moveTo>
                    <a:pt x="0" y="1"/>
                  </a:moveTo>
                  <a:lnTo>
                    <a:pt x="0" y="323"/>
                  </a:lnTo>
                  <a:lnTo>
                    <a:pt x="177" y="323"/>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2528731" y="3247533"/>
              <a:ext cx="25611" cy="67820"/>
            </a:xfrm>
            <a:custGeom>
              <a:avLst/>
              <a:gdLst/>
              <a:ahLst/>
              <a:cxnLst/>
              <a:rect l="l" t="t" r="r" b="b"/>
              <a:pathLst>
                <a:path w="179" h="474" extrusionOk="0">
                  <a:moveTo>
                    <a:pt x="1" y="0"/>
                  </a:moveTo>
                  <a:lnTo>
                    <a:pt x="1" y="474"/>
                  </a:lnTo>
                  <a:lnTo>
                    <a:pt x="179" y="474"/>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2393379" y="3270139"/>
              <a:ext cx="25325" cy="22464"/>
            </a:xfrm>
            <a:custGeom>
              <a:avLst/>
              <a:gdLst/>
              <a:ahLst/>
              <a:cxnLst/>
              <a:rect l="l" t="t" r="r" b="b"/>
              <a:pathLst>
                <a:path w="177" h="157" extrusionOk="0">
                  <a:moveTo>
                    <a:pt x="0" y="0"/>
                  </a:moveTo>
                  <a:lnTo>
                    <a:pt x="0" y="156"/>
                  </a:lnTo>
                  <a:lnTo>
                    <a:pt x="177" y="156"/>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1919361" y="3271999"/>
              <a:ext cx="25325" cy="22464"/>
            </a:xfrm>
            <a:custGeom>
              <a:avLst/>
              <a:gdLst/>
              <a:ahLst/>
              <a:cxnLst/>
              <a:rect l="l" t="t" r="r" b="b"/>
              <a:pathLst>
                <a:path w="177"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2935073" y="3236516"/>
              <a:ext cx="25611" cy="67820"/>
            </a:xfrm>
            <a:custGeom>
              <a:avLst/>
              <a:gdLst/>
              <a:ahLst/>
              <a:cxnLst/>
              <a:rect l="l" t="t" r="r" b="b"/>
              <a:pathLst>
                <a:path w="179" h="474" extrusionOk="0">
                  <a:moveTo>
                    <a:pt x="1" y="0"/>
                  </a:moveTo>
                  <a:lnTo>
                    <a:pt x="1" y="474"/>
                  </a:lnTo>
                  <a:lnTo>
                    <a:pt x="178" y="474"/>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2461055" y="3270425"/>
              <a:ext cx="25611" cy="21891"/>
            </a:xfrm>
            <a:custGeom>
              <a:avLst/>
              <a:gdLst/>
              <a:ahLst/>
              <a:cxnLst/>
              <a:rect l="l" t="t" r="r" b="b"/>
              <a:pathLst>
                <a:path w="179" h="153" extrusionOk="0">
                  <a:moveTo>
                    <a:pt x="0" y="0"/>
                  </a:moveTo>
                  <a:lnTo>
                    <a:pt x="0" y="152"/>
                  </a:lnTo>
                  <a:lnTo>
                    <a:pt x="178" y="152"/>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1851399" y="3279582"/>
              <a:ext cx="25611" cy="7297"/>
            </a:xfrm>
            <a:custGeom>
              <a:avLst/>
              <a:gdLst/>
              <a:ahLst/>
              <a:cxnLst/>
              <a:rect l="l" t="t" r="r" b="b"/>
              <a:pathLst>
                <a:path w="179" h="51" extrusionOk="0">
                  <a:moveTo>
                    <a:pt x="1" y="1"/>
                  </a:moveTo>
                  <a:lnTo>
                    <a:pt x="1" y="51"/>
                  </a:lnTo>
                  <a:lnTo>
                    <a:pt x="179" y="51"/>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6795465" y="3182289"/>
              <a:ext cx="25468" cy="117039"/>
            </a:xfrm>
            <a:custGeom>
              <a:avLst/>
              <a:gdLst/>
              <a:ahLst/>
              <a:cxnLst/>
              <a:rect l="l" t="t" r="r" b="b"/>
              <a:pathLst>
                <a:path w="178" h="818" extrusionOk="0">
                  <a:moveTo>
                    <a:pt x="1" y="1"/>
                  </a:moveTo>
                  <a:lnTo>
                    <a:pt x="1" y="817"/>
                  </a:lnTo>
                  <a:lnTo>
                    <a:pt x="178" y="817"/>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6727789" y="3182289"/>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6660113" y="3166121"/>
              <a:ext cx="25468" cy="149519"/>
            </a:xfrm>
            <a:custGeom>
              <a:avLst/>
              <a:gdLst/>
              <a:ahLst/>
              <a:cxnLst/>
              <a:rect l="l" t="t" r="r" b="b"/>
              <a:pathLst>
                <a:path w="178"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6592437" y="3166121"/>
              <a:ext cx="25325" cy="149519"/>
            </a:xfrm>
            <a:custGeom>
              <a:avLst/>
              <a:gdLst/>
              <a:ahLst/>
              <a:cxnLst/>
              <a:rect l="l" t="t" r="r" b="b"/>
              <a:pathLst>
                <a:path w="177"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6863284" y="3217773"/>
              <a:ext cx="25468" cy="46215"/>
            </a:xfrm>
            <a:custGeom>
              <a:avLst/>
              <a:gdLst/>
              <a:ahLst/>
              <a:cxnLst/>
              <a:rect l="l" t="t" r="r" b="b"/>
              <a:pathLst>
                <a:path w="178" h="323" extrusionOk="0">
                  <a:moveTo>
                    <a:pt x="0" y="0"/>
                  </a:moveTo>
                  <a:lnTo>
                    <a:pt x="0" y="323"/>
                  </a:lnTo>
                  <a:lnTo>
                    <a:pt x="177" y="323"/>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6524618" y="3219633"/>
              <a:ext cx="25468" cy="46358"/>
            </a:xfrm>
            <a:custGeom>
              <a:avLst/>
              <a:gdLst/>
              <a:ahLst/>
              <a:cxnLst/>
              <a:rect l="l" t="t" r="r" b="b"/>
              <a:pathLst>
                <a:path w="178" h="324" extrusionOk="0">
                  <a:moveTo>
                    <a:pt x="1" y="1"/>
                  </a:moveTo>
                  <a:lnTo>
                    <a:pt x="1"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6930960" y="3229648"/>
              <a:ext cx="25611" cy="22320"/>
            </a:xfrm>
            <a:custGeom>
              <a:avLst/>
              <a:gdLst/>
              <a:ahLst/>
              <a:cxnLst/>
              <a:rect l="l" t="t" r="r" b="b"/>
              <a:pathLst>
                <a:path w="179" h="156" extrusionOk="0">
                  <a:moveTo>
                    <a:pt x="1" y="0"/>
                  </a:moveTo>
                  <a:lnTo>
                    <a:pt x="1" y="155"/>
                  </a:lnTo>
                  <a:lnTo>
                    <a:pt x="178" y="15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6456942" y="3231508"/>
              <a:ext cx="25468" cy="22464"/>
            </a:xfrm>
            <a:custGeom>
              <a:avLst/>
              <a:gdLst/>
              <a:ahLst/>
              <a:cxnLst/>
              <a:rect l="l" t="t" r="r" b="b"/>
              <a:pathLst>
                <a:path w="178"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6389123" y="3239091"/>
              <a:ext cx="25468" cy="7297"/>
            </a:xfrm>
            <a:custGeom>
              <a:avLst/>
              <a:gdLst/>
              <a:ahLst/>
              <a:cxnLst/>
              <a:rect l="l" t="t" r="r" b="b"/>
              <a:pathLst>
                <a:path w="178" h="51" extrusionOk="0">
                  <a:moveTo>
                    <a:pt x="0" y="1"/>
                  </a:moveTo>
                  <a:lnTo>
                    <a:pt x="0" y="51"/>
                  </a:lnTo>
                  <a:lnTo>
                    <a:pt x="178" y="5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6321447" y="3095727"/>
              <a:ext cx="25468" cy="286303"/>
            </a:xfrm>
            <a:custGeom>
              <a:avLst/>
              <a:gdLst/>
              <a:ahLst/>
              <a:cxnLst/>
              <a:rect l="l" t="t" r="r" b="b"/>
              <a:pathLst>
                <a:path w="178" h="2001" extrusionOk="0">
                  <a:moveTo>
                    <a:pt x="1" y="0"/>
                  </a:moveTo>
                  <a:lnTo>
                    <a:pt x="1" y="2001"/>
                  </a:lnTo>
                  <a:lnTo>
                    <a:pt x="178" y="200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6253771" y="2975541"/>
              <a:ext cx="25468" cy="526534"/>
            </a:xfrm>
            <a:custGeom>
              <a:avLst/>
              <a:gdLst/>
              <a:ahLst/>
              <a:cxnLst/>
              <a:rect l="l" t="t" r="r" b="b"/>
              <a:pathLst>
                <a:path w="178" h="3680" extrusionOk="0">
                  <a:moveTo>
                    <a:pt x="1" y="1"/>
                  </a:moveTo>
                  <a:lnTo>
                    <a:pt x="1" y="3680"/>
                  </a:lnTo>
                  <a:lnTo>
                    <a:pt x="177" y="36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6185952" y="3061388"/>
              <a:ext cx="25611" cy="354695"/>
            </a:xfrm>
            <a:custGeom>
              <a:avLst/>
              <a:gdLst/>
              <a:ahLst/>
              <a:cxnLst/>
              <a:rect l="l" t="t" r="r" b="b"/>
              <a:pathLst>
                <a:path w="179" h="2479" extrusionOk="0">
                  <a:moveTo>
                    <a:pt x="0" y="1"/>
                  </a:moveTo>
                  <a:lnTo>
                    <a:pt x="0" y="2479"/>
                  </a:lnTo>
                  <a:lnTo>
                    <a:pt x="178" y="247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5711934" y="3180429"/>
              <a:ext cx="25468" cy="116896"/>
            </a:xfrm>
            <a:custGeom>
              <a:avLst/>
              <a:gdLst/>
              <a:ahLst/>
              <a:cxnLst/>
              <a:rect l="l" t="t" r="r" b="b"/>
              <a:pathLst>
                <a:path w="178" h="817" extrusionOk="0">
                  <a:moveTo>
                    <a:pt x="0" y="0"/>
                  </a:moveTo>
                  <a:lnTo>
                    <a:pt x="0"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5644115" y="3180429"/>
              <a:ext cx="25468" cy="116896"/>
            </a:xfrm>
            <a:custGeom>
              <a:avLst/>
              <a:gdLst/>
              <a:ahLst/>
              <a:cxnLst/>
              <a:rect l="l" t="t" r="r" b="b"/>
              <a:pathLst>
                <a:path w="178" h="817" extrusionOk="0">
                  <a:moveTo>
                    <a:pt x="1" y="0"/>
                  </a:moveTo>
                  <a:lnTo>
                    <a:pt x="1"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5576439" y="3164118"/>
              <a:ext cx="25611" cy="149519"/>
            </a:xfrm>
            <a:custGeom>
              <a:avLst/>
              <a:gdLst/>
              <a:ahLst/>
              <a:cxnLst/>
              <a:rect l="l" t="t" r="r" b="b"/>
              <a:pathLst>
                <a:path w="179" h="1045" extrusionOk="0">
                  <a:moveTo>
                    <a:pt x="0" y="1"/>
                  </a:moveTo>
                  <a:lnTo>
                    <a:pt x="0" y="1044"/>
                  </a:lnTo>
                  <a:lnTo>
                    <a:pt x="178" y="104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5508763" y="3164118"/>
              <a:ext cx="25325" cy="149519"/>
            </a:xfrm>
            <a:custGeom>
              <a:avLst/>
              <a:gdLst/>
              <a:ahLst/>
              <a:cxnLst/>
              <a:rect l="l" t="t" r="r" b="b"/>
              <a:pathLst>
                <a:path w="177" h="1045" extrusionOk="0">
                  <a:moveTo>
                    <a:pt x="0" y="1"/>
                  </a:moveTo>
                  <a:lnTo>
                    <a:pt x="0" y="1044"/>
                  </a:lnTo>
                  <a:lnTo>
                    <a:pt x="177" y="1044"/>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6118133" y="3124915"/>
              <a:ext cx="25611" cy="227926"/>
            </a:xfrm>
            <a:custGeom>
              <a:avLst/>
              <a:gdLst/>
              <a:ahLst/>
              <a:cxnLst/>
              <a:rect l="l" t="t" r="r" b="b"/>
              <a:pathLst>
                <a:path w="179" h="1593" extrusionOk="0">
                  <a:moveTo>
                    <a:pt x="1" y="0"/>
                  </a:moveTo>
                  <a:lnTo>
                    <a:pt x="1" y="1593"/>
                  </a:lnTo>
                  <a:lnTo>
                    <a:pt x="179" y="1593"/>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6050457" y="3168840"/>
              <a:ext cx="25611" cy="139932"/>
            </a:xfrm>
            <a:custGeom>
              <a:avLst/>
              <a:gdLst/>
              <a:ahLst/>
              <a:cxnLst/>
              <a:rect l="l" t="t" r="r" b="b"/>
              <a:pathLst>
                <a:path w="179" h="978" extrusionOk="0">
                  <a:moveTo>
                    <a:pt x="1" y="1"/>
                  </a:moveTo>
                  <a:lnTo>
                    <a:pt x="1" y="978"/>
                  </a:lnTo>
                  <a:lnTo>
                    <a:pt x="178" y="97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5779610" y="3215626"/>
              <a:ext cx="25611" cy="46358"/>
            </a:xfrm>
            <a:custGeom>
              <a:avLst/>
              <a:gdLst/>
              <a:ahLst/>
              <a:cxnLst/>
              <a:rect l="l" t="t" r="r" b="b"/>
              <a:pathLst>
                <a:path w="179" h="324" extrusionOk="0">
                  <a:moveTo>
                    <a:pt x="0" y="1"/>
                  </a:moveTo>
                  <a:lnTo>
                    <a:pt x="0"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5440944" y="3217773"/>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5982781" y="3204896"/>
              <a:ext cx="25611" cy="67820"/>
            </a:xfrm>
            <a:custGeom>
              <a:avLst/>
              <a:gdLst/>
              <a:ahLst/>
              <a:cxnLst/>
              <a:rect l="l" t="t" r="r" b="b"/>
              <a:pathLst>
                <a:path w="179" h="474" extrusionOk="0">
                  <a:moveTo>
                    <a:pt x="0" y="1"/>
                  </a:moveTo>
                  <a:lnTo>
                    <a:pt x="0" y="474"/>
                  </a:lnTo>
                  <a:lnTo>
                    <a:pt x="178" y="47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5847286" y="3227645"/>
              <a:ext cx="25611" cy="22320"/>
            </a:xfrm>
            <a:custGeom>
              <a:avLst/>
              <a:gdLst/>
              <a:ahLst/>
              <a:cxnLst/>
              <a:rect l="l" t="t" r="r" b="b"/>
              <a:pathLst>
                <a:path w="179" h="156" extrusionOk="0">
                  <a:moveTo>
                    <a:pt x="1" y="1"/>
                  </a:moveTo>
                  <a:lnTo>
                    <a:pt x="1" y="156"/>
                  </a:lnTo>
                  <a:lnTo>
                    <a:pt x="179" y="156"/>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5373268" y="3229648"/>
              <a:ext cx="25468" cy="22320"/>
            </a:xfrm>
            <a:custGeom>
              <a:avLst/>
              <a:gdLst/>
              <a:ahLst/>
              <a:cxnLst/>
              <a:rect l="l" t="t" r="r" b="b"/>
              <a:pathLst>
                <a:path w="178" h="156" extrusionOk="0">
                  <a:moveTo>
                    <a:pt x="1" y="0"/>
                  </a:moveTo>
                  <a:lnTo>
                    <a:pt x="1" y="155"/>
                  </a:lnTo>
                  <a:lnTo>
                    <a:pt x="177" y="15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5914962" y="3227788"/>
              <a:ext cx="25611" cy="22034"/>
            </a:xfrm>
            <a:custGeom>
              <a:avLst/>
              <a:gdLst/>
              <a:ahLst/>
              <a:cxnLst/>
              <a:rect l="l" t="t" r="r" b="b"/>
              <a:pathLst>
                <a:path w="179" h="154" extrusionOk="0">
                  <a:moveTo>
                    <a:pt x="1" y="1"/>
                  </a:moveTo>
                  <a:lnTo>
                    <a:pt x="1" y="154"/>
                  </a:lnTo>
                  <a:lnTo>
                    <a:pt x="179" y="154"/>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5305592" y="3237088"/>
              <a:ext cx="25468" cy="7440"/>
            </a:xfrm>
            <a:custGeom>
              <a:avLst/>
              <a:gdLst/>
              <a:ahLst/>
              <a:cxnLst/>
              <a:rect l="l" t="t" r="r" b="b"/>
              <a:pathLst>
                <a:path w="178" h="52" extrusionOk="0">
                  <a:moveTo>
                    <a:pt x="0" y="0"/>
                  </a:moveTo>
                  <a:lnTo>
                    <a:pt x="0" y="51"/>
                  </a:lnTo>
                  <a:lnTo>
                    <a:pt x="177" y="51"/>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 name="Google Shape;535;p14"/>
          <p:cNvSpPr txBox="1">
            <a:spLocks noGrp="1"/>
          </p:cNvSpPr>
          <p:nvPr>
            <p:ph type="title"/>
          </p:nvPr>
        </p:nvSpPr>
        <p:spPr>
          <a:xfrm>
            <a:off x="2640750" y="2616200"/>
            <a:ext cx="3862500" cy="4899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accent6"/>
              </a:buClr>
              <a:buSzPts val="2400"/>
              <a:buNone/>
              <a:defRPr sz="2400">
                <a:solidFill>
                  <a:schemeClr val="accent6"/>
                </a:solidFill>
              </a:defRPr>
            </a:lvl1pPr>
            <a:lvl2pPr lvl="1" algn="ctr">
              <a:spcBef>
                <a:spcPts val="0"/>
              </a:spcBef>
              <a:spcAft>
                <a:spcPts val="0"/>
              </a:spcAft>
              <a:buClr>
                <a:schemeClr val="accent6"/>
              </a:buClr>
              <a:buSzPts val="2400"/>
              <a:buNone/>
              <a:defRPr sz="2400">
                <a:solidFill>
                  <a:schemeClr val="accent6"/>
                </a:solidFill>
              </a:defRPr>
            </a:lvl2pPr>
            <a:lvl3pPr lvl="2" algn="ctr">
              <a:spcBef>
                <a:spcPts val="0"/>
              </a:spcBef>
              <a:spcAft>
                <a:spcPts val="0"/>
              </a:spcAft>
              <a:buClr>
                <a:schemeClr val="accent6"/>
              </a:buClr>
              <a:buSzPts val="2400"/>
              <a:buNone/>
              <a:defRPr sz="2400">
                <a:solidFill>
                  <a:schemeClr val="accent6"/>
                </a:solidFill>
              </a:defRPr>
            </a:lvl3pPr>
            <a:lvl4pPr lvl="3" algn="ctr">
              <a:spcBef>
                <a:spcPts val="0"/>
              </a:spcBef>
              <a:spcAft>
                <a:spcPts val="0"/>
              </a:spcAft>
              <a:buClr>
                <a:schemeClr val="accent6"/>
              </a:buClr>
              <a:buSzPts val="2400"/>
              <a:buNone/>
              <a:defRPr sz="2400">
                <a:solidFill>
                  <a:schemeClr val="accent6"/>
                </a:solidFill>
              </a:defRPr>
            </a:lvl4pPr>
            <a:lvl5pPr lvl="4" algn="ctr">
              <a:spcBef>
                <a:spcPts val="0"/>
              </a:spcBef>
              <a:spcAft>
                <a:spcPts val="0"/>
              </a:spcAft>
              <a:buClr>
                <a:schemeClr val="accent6"/>
              </a:buClr>
              <a:buSzPts val="2400"/>
              <a:buNone/>
              <a:defRPr sz="2400">
                <a:solidFill>
                  <a:schemeClr val="accent6"/>
                </a:solidFill>
              </a:defRPr>
            </a:lvl5pPr>
            <a:lvl6pPr lvl="5" algn="ctr">
              <a:spcBef>
                <a:spcPts val="0"/>
              </a:spcBef>
              <a:spcAft>
                <a:spcPts val="0"/>
              </a:spcAft>
              <a:buClr>
                <a:schemeClr val="accent6"/>
              </a:buClr>
              <a:buSzPts val="2400"/>
              <a:buNone/>
              <a:defRPr sz="2400">
                <a:solidFill>
                  <a:schemeClr val="accent6"/>
                </a:solidFill>
              </a:defRPr>
            </a:lvl6pPr>
            <a:lvl7pPr lvl="6" algn="ctr">
              <a:spcBef>
                <a:spcPts val="0"/>
              </a:spcBef>
              <a:spcAft>
                <a:spcPts val="0"/>
              </a:spcAft>
              <a:buClr>
                <a:schemeClr val="accent6"/>
              </a:buClr>
              <a:buSzPts val="2400"/>
              <a:buNone/>
              <a:defRPr sz="2400">
                <a:solidFill>
                  <a:schemeClr val="accent6"/>
                </a:solidFill>
              </a:defRPr>
            </a:lvl7pPr>
            <a:lvl8pPr lvl="7" algn="ctr">
              <a:spcBef>
                <a:spcPts val="0"/>
              </a:spcBef>
              <a:spcAft>
                <a:spcPts val="0"/>
              </a:spcAft>
              <a:buClr>
                <a:schemeClr val="accent6"/>
              </a:buClr>
              <a:buSzPts val="2400"/>
              <a:buNone/>
              <a:defRPr sz="2400">
                <a:solidFill>
                  <a:schemeClr val="accent6"/>
                </a:solidFill>
              </a:defRPr>
            </a:lvl8pPr>
            <a:lvl9pPr lvl="8" algn="ctr">
              <a:spcBef>
                <a:spcPts val="0"/>
              </a:spcBef>
              <a:spcAft>
                <a:spcPts val="0"/>
              </a:spcAft>
              <a:buClr>
                <a:schemeClr val="accent6"/>
              </a:buClr>
              <a:buSzPts val="2400"/>
              <a:buNone/>
              <a:defRPr sz="2400">
                <a:solidFill>
                  <a:schemeClr val="accent6"/>
                </a:solidFill>
              </a:defRPr>
            </a:lvl9pPr>
          </a:lstStyle>
          <a:p>
            <a:endParaRPr/>
          </a:p>
        </p:txBody>
      </p:sp>
      <p:sp>
        <p:nvSpPr>
          <p:cNvPr id="536" name="Google Shape;536;p14"/>
          <p:cNvSpPr txBox="1">
            <a:spLocks noGrp="1"/>
          </p:cNvSpPr>
          <p:nvPr>
            <p:ph type="subTitle" idx="1"/>
          </p:nvPr>
        </p:nvSpPr>
        <p:spPr>
          <a:xfrm>
            <a:off x="1273050" y="1139225"/>
            <a:ext cx="6597900" cy="15699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dk1"/>
              </a:buClr>
              <a:buSzPts val="1400"/>
              <a:buFont typeface="Fira Sans"/>
              <a:buNone/>
              <a:defRPr sz="2600">
                <a:solidFill>
                  <a:schemeClr val="dk1"/>
                </a:solidFill>
                <a:latin typeface="Fira Sans"/>
                <a:ea typeface="Fira Sans"/>
                <a:cs typeface="Fira Sans"/>
                <a:sym typeface="Fira Sans"/>
              </a:defRPr>
            </a:lvl1pPr>
            <a:lvl2pPr lvl="1"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2pPr>
            <a:lvl3pPr lvl="2"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3pPr>
            <a:lvl4pPr lvl="3"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4pPr>
            <a:lvl5pPr lvl="4"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5pPr>
            <a:lvl6pPr lvl="5"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6pPr>
            <a:lvl7pPr lvl="6"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7pPr>
            <a:lvl8pPr lvl="7"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8pPr>
            <a:lvl9pPr lvl="8"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9pPr>
          </a:lstStyle>
          <a:p>
            <a:endParaRPr/>
          </a:p>
        </p:txBody>
      </p:sp>
      <p:sp>
        <p:nvSpPr>
          <p:cNvPr id="537" name="Google Shape;537;p14"/>
          <p:cNvSpPr/>
          <p:nvPr/>
        </p:nvSpPr>
        <p:spPr>
          <a:xfrm flipH="1">
            <a:off x="4961374" y="3608163"/>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flipH="1">
            <a:off x="4304520" y="4207814"/>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539;p14"/>
          <p:cNvGrpSpPr/>
          <p:nvPr/>
        </p:nvGrpSpPr>
        <p:grpSpPr>
          <a:xfrm>
            <a:off x="293396" y="-966600"/>
            <a:ext cx="8643847" cy="1814447"/>
            <a:chOff x="6615200" y="-815675"/>
            <a:chExt cx="8643847" cy="1814447"/>
          </a:xfrm>
        </p:grpSpPr>
        <p:sp>
          <p:nvSpPr>
            <p:cNvPr id="540" name="Google Shape;540;p14"/>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flipH="1">
              <a:off x="14600930" y="399113"/>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44"/>
        <p:cNvGrpSpPr/>
        <p:nvPr/>
      </p:nvGrpSpPr>
      <p:grpSpPr>
        <a:xfrm>
          <a:off x="0" y="0"/>
          <a:ext cx="0" cy="0"/>
          <a:chOff x="0" y="0"/>
          <a:chExt cx="0" cy="0"/>
        </a:xfrm>
      </p:grpSpPr>
      <p:grpSp>
        <p:nvGrpSpPr>
          <p:cNvPr id="545" name="Google Shape;545;p15"/>
          <p:cNvGrpSpPr/>
          <p:nvPr/>
        </p:nvGrpSpPr>
        <p:grpSpPr>
          <a:xfrm>
            <a:off x="1263908" y="1315902"/>
            <a:ext cx="6683181" cy="1884673"/>
            <a:chOff x="1851399" y="2546879"/>
            <a:chExt cx="5105173" cy="1439671"/>
          </a:xfrm>
        </p:grpSpPr>
        <p:sp>
          <p:nvSpPr>
            <p:cNvPr id="546" name="Google Shape;546;p15"/>
            <p:cNvSpPr/>
            <p:nvPr/>
          </p:nvSpPr>
          <p:spPr>
            <a:xfrm>
              <a:off x="5170097" y="2868662"/>
              <a:ext cx="25468" cy="766909"/>
            </a:xfrm>
            <a:custGeom>
              <a:avLst/>
              <a:gdLst/>
              <a:ahLst/>
              <a:cxnLst/>
              <a:rect l="l" t="t" r="r" b="b"/>
              <a:pathLst>
                <a:path w="178" h="5360" extrusionOk="0">
                  <a:moveTo>
                    <a:pt x="1" y="1"/>
                  </a:moveTo>
                  <a:lnTo>
                    <a:pt x="1" y="5359"/>
                  </a:lnTo>
                  <a:lnTo>
                    <a:pt x="177" y="535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5"/>
            <p:cNvSpPr/>
            <p:nvPr/>
          </p:nvSpPr>
          <p:spPr>
            <a:xfrm>
              <a:off x="5102421" y="2546879"/>
              <a:ext cx="25468" cy="1410626"/>
            </a:xfrm>
            <a:custGeom>
              <a:avLst/>
              <a:gdLst/>
              <a:ahLst/>
              <a:cxnLst/>
              <a:rect l="l" t="t" r="r" b="b"/>
              <a:pathLst>
                <a:path w="178" h="9859" extrusionOk="0">
                  <a:moveTo>
                    <a:pt x="0" y="1"/>
                  </a:moveTo>
                  <a:lnTo>
                    <a:pt x="0" y="9858"/>
                  </a:lnTo>
                  <a:lnTo>
                    <a:pt x="177" y="985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a:off x="5034745" y="2777378"/>
              <a:ext cx="25325" cy="949622"/>
            </a:xfrm>
            <a:custGeom>
              <a:avLst/>
              <a:gdLst/>
              <a:ahLst/>
              <a:cxnLst/>
              <a:rect l="l" t="t" r="r" b="b"/>
              <a:pathLst>
                <a:path w="177" h="6637" extrusionOk="0">
                  <a:moveTo>
                    <a:pt x="0" y="0"/>
                  </a:moveTo>
                  <a:lnTo>
                    <a:pt x="0" y="6637"/>
                  </a:lnTo>
                  <a:lnTo>
                    <a:pt x="177" y="6637"/>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p:nvPr/>
          </p:nvSpPr>
          <p:spPr>
            <a:xfrm>
              <a:off x="4560441" y="2777378"/>
              <a:ext cx="25611" cy="949622"/>
            </a:xfrm>
            <a:custGeom>
              <a:avLst/>
              <a:gdLst/>
              <a:ahLst/>
              <a:cxnLst/>
              <a:rect l="l" t="t" r="r" b="b"/>
              <a:pathLst>
                <a:path w="179" h="6637" extrusionOk="0">
                  <a:moveTo>
                    <a:pt x="1" y="0"/>
                  </a:moveTo>
                  <a:lnTo>
                    <a:pt x="1" y="6637"/>
                  </a:lnTo>
                  <a:lnTo>
                    <a:pt x="179" y="6637"/>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5"/>
            <p:cNvSpPr/>
            <p:nvPr/>
          </p:nvSpPr>
          <p:spPr>
            <a:xfrm>
              <a:off x="4492765" y="2777378"/>
              <a:ext cx="25611" cy="949622"/>
            </a:xfrm>
            <a:custGeom>
              <a:avLst/>
              <a:gdLst/>
              <a:ahLst/>
              <a:cxnLst/>
              <a:rect l="l" t="t" r="r" b="b"/>
              <a:pathLst>
                <a:path w="179"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a:off x="4425089" y="2644888"/>
              <a:ext cx="25611" cy="1214463"/>
            </a:xfrm>
            <a:custGeom>
              <a:avLst/>
              <a:gdLst/>
              <a:ahLst/>
              <a:cxnLst/>
              <a:rect l="l" t="t" r="r" b="b"/>
              <a:pathLst>
                <a:path w="179" h="8488" extrusionOk="0">
                  <a:moveTo>
                    <a:pt x="0" y="0"/>
                  </a:moveTo>
                  <a:lnTo>
                    <a:pt x="0" y="8488"/>
                  </a:lnTo>
                  <a:lnTo>
                    <a:pt x="178" y="8488"/>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5"/>
            <p:cNvSpPr/>
            <p:nvPr/>
          </p:nvSpPr>
          <p:spPr>
            <a:xfrm>
              <a:off x="4357270" y="2644888"/>
              <a:ext cx="25611" cy="1214463"/>
            </a:xfrm>
            <a:custGeom>
              <a:avLst/>
              <a:gdLst/>
              <a:ahLst/>
              <a:cxnLst/>
              <a:rect l="l" t="t" r="r" b="b"/>
              <a:pathLst>
                <a:path w="179" h="8488" extrusionOk="0">
                  <a:moveTo>
                    <a:pt x="1" y="0"/>
                  </a:moveTo>
                  <a:lnTo>
                    <a:pt x="1" y="8488"/>
                  </a:lnTo>
                  <a:lnTo>
                    <a:pt x="179" y="848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5"/>
            <p:cNvSpPr/>
            <p:nvPr/>
          </p:nvSpPr>
          <p:spPr>
            <a:xfrm>
              <a:off x="4966926" y="2946926"/>
              <a:ext cx="25468" cy="610379"/>
            </a:xfrm>
            <a:custGeom>
              <a:avLst/>
              <a:gdLst/>
              <a:ahLst/>
              <a:cxnLst/>
              <a:rect l="l" t="t" r="r" b="b"/>
              <a:pathLst>
                <a:path w="178" h="4266" extrusionOk="0">
                  <a:moveTo>
                    <a:pt x="1" y="1"/>
                  </a:moveTo>
                  <a:lnTo>
                    <a:pt x="1" y="4266"/>
                  </a:lnTo>
                  <a:lnTo>
                    <a:pt x="178" y="4266"/>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4899250" y="3064679"/>
              <a:ext cx="25468" cy="374870"/>
            </a:xfrm>
            <a:custGeom>
              <a:avLst/>
              <a:gdLst/>
              <a:ahLst/>
              <a:cxnLst/>
              <a:rect l="l" t="t" r="r" b="b"/>
              <a:pathLst>
                <a:path w="178" h="2620" extrusionOk="0">
                  <a:moveTo>
                    <a:pt x="0" y="1"/>
                  </a:moveTo>
                  <a:lnTo>
                    <a:pt x="0" y="2619"/>
                  </a:lnTo>
                  <a:lnTo>
                    <a:pt x="177" y="261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5"/>
            <p:cNvSpPr/>
            <p:nvPr/>
          </p:nvSpPr>
          <p:spPr>
            <a:xfrm>
              <a:off x="4628260" y="3064679"/>
              <a:ext cx="25611" cy="374870"/>
            </a:xfrm>
            <a:custGeom>
              <a:avLst/>
              <a:gdLst/>
              <a:ahLst/>
              <a:cxnLst/>
              <a:rect l="l" t="t" r="r" b="b"/>
              <a:pathLst>
                <a:path w="179" h="2620" extrusionOk="0">
                  <a:moveTo>
                    <a:pt x="0" y="1"/>
                  </a:moveTo>
                  <a:lnTo>
                    <a:pt x="0" y="2619"/>
                  </a:lnTo>
                  <a:lnTo>
                    <a:pt x="178" y="261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5"/>
            <p:cNvSpPr/>
            <p:nvPr/>
          </p:nvSpPr>
          <p:spPr>
            <a:xfrm>
              <a:off x="4289594" y="3080704"/>
              <a:ext cx="25611" cy="374727"/>
            </a:xfrm>
            <a:custGeom>
              <a:avLst/>
              <a:gdLst/>
              <a:ahLst/>
              <a:cxnLst/>
              <a:rect l="l" t="t" r="r" b="b"/>
              <a:pathLst>
                <a:path w="179" h="2619" extrusionOk="0">
                  <a:moveTo>
                    <a:pt x="1" y="0"/>
                  </a:moveTo>
                  <a:lnTo>
                    <a:pt x="1" y="2618"/>
                  </a:lnTo>
                  <a:lnTo>
                    <a:pt x="179" y="261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4831574" y="3161400"/>
              <a:ext cx="25325" cy="181425"/>
            </a:xfrm>
            <a:custGeom>
              <a:avLst/>
              <a:gdLst/>
              <a:ahLst/>
              <a:cxnLst/>
              <a:rect l="l" t="t" r="r" b="b"/>
              <a:pathLst>
                <a:path w="177"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4695936" y="3161400"/>
              <a:ext cx="25611" cy="181425"/>
            </a:xfrm>
            <a:custGeom>
              <a:avLst/>
              <a:gdLst/>
              <a:ahLst/>
              <a:cxnLst/>
              <a:rect l="l" t="t" r="r" b="b"/>
              <a:pathLst>
                <a:path w="179" h="1268" extrusionOk="0">
                  <a:moveTo>
                    <a:pt x="0" y="1"/>
                  </a:moveTo>
                  <a:lnTo>
                    <a:pt x="0"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4221918" y="3177425"/>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5237773" y="3132212"/>
              <a:ext cx="25468" cy="181425"/>
            </a:xfrm>
            <a:custGeom>
              <a:avLst/>
              <a:gdLst/>
              <a:ahLst/>
              <a:cxnLst/>
              <a:rect l="l" t="t" r="r" b="b"/>
              <a:pathLst>
                <a:path w="178" h="1268" extrusionOk="0">
                  <a:moveTo>
                    <a:pt x="1" y="0"/>
                  </a:moveTo>
                  <a:lnTo>
                    <a:pt x="1"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4763612" y="3222780"/>
              <a:ext cx="25611" cy="58663"/>
            </a:xfrm>
            <a:custGeom>
              <a:avLst/>
              <a:gdLst/>
              <a:ahLst/>
              <a:cxnLst/>
              <a:rect l="l" t="t" r="r" b="b"/>
              <a:pathLst>
                <a:path w="179" h="410" extrusionOk="0">
                  <a:moveTo>
                    <a:pt x="1" y="1"/>
                  </a:moveTo>
                  <a:lnTo>
                    <a:pt x="1" y="409"/>
                  </a:lnTo>
                  <a:lnTo>
                    <a:pt x="179" y="409"/>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4154242" y="3238662"/>
              <a:ext cx="25468" cy="58663"/>
            </a:xfrm>
            <a:custGeom>
              <a:avLst/>
              <a:gdLst/>
              <a:ahLst/>
              <a:cxnLst/>
              <a:rect l="l" t="t" r="r" b="b"/>
              <a:pathLst>
                <a:path w="178" h="410" extrusionOk="0">
                  <a:moveTo>
                    <a:pt x="0" y="1"/>
                  </a:moveTo>
                  <a:lnTo>
                    <a:pt x="0" y="410"/>
                  </a:lnTo>
                  <a:lnTo>
                    <a:pt x="178" y="41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4018747" y="2897850"/>
              <a:ext cx="25611" cy="766909"/>
            </a:xfrm>
            <a:custGeom>
              <a:avLst/>
              <a:gdLst/>
              <a:ahLst/>
              <a:cxnLst/>
              <a:rect l="l" t="t" r="r" b="b"/>
              <a:pathLst>
                <a:path w="179" h="5360" extrusionOk="0">
                  <a:moveTo>
                    <a:pt x="0" y="1"/>
                  </a:moveTo>
                  <a:lnTo>
                    <a:pt x="0" y="5360"/>
                  </a:lnTo>
                  <a:lnTo>
                    <a:pt x="178" y="536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5"/>
            <p:cNvSpPr/>
            <p:nvPr/>
          </p:nvSpPr>
          <p:spPr>
            <a:xfrm>
              <a:off x="3951071" y="2576067"/>
              <a:ext cx="25468" cy="1410483"/>
            </a:xfrm>
            <a:custGeom>
              <a:avLst/>
              <a:gdLst/>
              <a:ahLst/>
              <a:cxnLst/>
              <a:rect l="l" t="t" r="r" b="b"/>
              <a:pathLst>
                <a:path w="178" h="9858" extrusionOk="0">
                  <a:moveTo>
                    <a:pt x="0" y="1"/>
                  </a:moveTo>
                  <a:lnTo>
                    <a:pt x="0" y="9858"/>
                  </a:lnTo>
                  <a:lnTo>
                    <a:pt x="178" y="985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5"/>
            <p:cNvSpPr/>
            <p:nvPr/>
          </p:nvSpPr>
          <p:spPr>
            <a:xfrm>
              <a:off x="3883252" y="2806566"/>
              <a:ext cx="25468" cy="949622"/>
            </a:xfrm>
            <a:custGeom>
              <a:avLst/>
              <a:gdLst/>
              <a:ahLst/>
              <a:cxnLst/>
              <a:rect l="l" t="t" r="r" b="b"/>
              <a:pathLst>
                <a:path w="178"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3409234" y="2958658"/>
              <a:ext cx="25468" cy="645434"/>
            </a:xfrm>
            <a:custGeom>
              <a:avLst/>
              <a:gdLst/>
              <a:ahLst/>
              <a:cxnLst/>
              <a:rect l="l" t="t" r="r" b="b"/>
              <a:pathLst>
                <a:path w="178" h="4511" extrusionOk="0">
                  <a:moveTo>
                    <a:pt x="1" y="0"/>
                  </a:moveTo>
                  <a:lnTo>
                    <a:pt x="1"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5"/>
            <p:cNvSpPr/>
            <p:nvPr/>
          </p:nvSpPr>
          <p:spPr>
            <a:xfrm>
              <a:off x="3341415" y="2958658"/>
              <a:ext cx="25611" cy="645434"/>
            </a:xfrm>
            <a:custGeom>
              <a:avLst/>
              <a:gdLst/>
              <a:ahLst/>
              <a:cxnLst/>
              <a:rect l="l" t="t" r="r" b="b"/>
              <a:pathLst>
                <a:path w="179" h="4511" extrusionOk="0">
                  <a:moveTo>
                    <a:pt x="0" y="0"/>
                  </a:moveTo>
                  <a:lnTo>
                    <a:pt x="0"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5"/>
            <p:cNvSpPr/>
            <p:nvPr/>
          </p:nvSpPr>
          <p:spPr>
            <a:xfrm>
              <a:off x="3273882" y="2868662"/>
              <a:ext cx="25325" cy="825285"/>
            </a:xfrm>
            <a:custGeom>
              <a:avLst/>
              <a:gdLst/>
              <a:ahLst/>
              <a:cxnLst/>
              <a:rect l="l" t="t" r="r" b="b"/>
              <a:pathLst>
                <a:path w="177" h="5768" extrusionOk="0">
                  <a:moveTo>
                    <a:pt x="0" y="1"/>
                  </a:moveTo>
                  <a:lnTo>
                    <a:pt x="0" y="5768"/>
                  </a:lnTo>
                  <a:lnTo>
                    <a:pt x="177" y="57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3206063" y="2868662"/>
              <a:ext cx="25468" cy="825285"/>
            </a:xfrm>
            <a:custGeom>
              <a:avLst/>
              <a:gdLst/>
              <a:ahLst/>
              <a:cxnLst/>
              <a:rect l="l" t="t" r="r" b="b"/>
              <a:pathLst>
                <a:path w="178" h="5768" extrusionOk="0">
                  <a:moveTo>
                    <a:pt x="1" y="1"/>
                  </a:moveTo>
                  <a:lnTo>
                    <a:pt x="1" y="5768"/>
                  </a:lnTo>
                  <a:lnTo>
                    <a:pt x="178" y="57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3815576" y="2976114"/>
              <a:ext cx="25468" cy="610379"/>
            </a:xfrm>
            <a:custGeom>
              <a:avLst/>
              <a:gdLst/>
              <a:ahLst/>
              <a:cxnLst/>
              <a:rect l="l" t="t" r="r" b="b"/>
              <a:pathLst>
                <a:path w="178" h="4266" extrusionOk="0">
                  <a:moveTo>
                    <a:pt x="1" y="1"/>
                  </a:moveTo>
                  <a:lnTo>
                    <a:pt x="1" y="4266"/>
                  </a:lnTo>
                  <a:lnTo>
                    <a:pt x="177" y="4266"/>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3747900" y="3094010"/>
              <a:ext cx="25468" cy="374583"/>
            </a:xfrm>
            <a:custGeom>
              <a:avLst/>
              <a:gdLst/>
              <a:ahLst/>
              <a:cxnLst/>
              <a:rect l="l" t="t" r="r" b="b"/>
              <a:pathLst>
                <a:path w="178" h="2618" extrusionOk="0">
                  <a:moveTo>
                    <a:pt x="0" y="1"/>
                  </a:moveTo>
                  <a:lnTo>
                    <a:pt x="0" y="2618"/>
                  </a:lnTo>
                  <a:lnTo>
                    <a:pt x="177" y="261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3477053" y="3153960"/>
              <a:ext cx="25325" cy="254682"/>
            </a:xfrm>
            <a:custGeom>
              <a:avLst/>
              <a:gdLst/>
              <a:ahLst/>
              <a:cxnLst/>
              <a:rect l="l" t="t" r="r" b="b"/>
              <a:pathLst>
                <a:path w="177"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3138387" y="3164834"/>
              <a:ext cx="25468" cy="254682"/>
            </a:xfrm>
            <a:custGeom>
              <a:avLst/>
              <a:gdLst/>
              <a:ahLst/>
              <a:cxnLst/>
              <a:rect l="l" t="t" r="r" b="b"/>
              <a:pathLst>
                <a:path w="178"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3680081" y="3190588"/>
              <a:ext cx="25468" cy="181425"/>
            </a:xfrm>
            <a:custGeom>
              <a:avLst/>
              <a:gdLst/>
              <a:ahLst/>
              <a:cxnLst/>
              <a:rect l="l" t="t" r="r" b="b"/>
              <a:pathLst>
                <a:path w="178" h="1268" extrusionOk="0">
                  <a:moveTo>
                    <a:pt x="1" y="1"/>
                  </a:moveTo>
                  <a:lnTo>
                    <a:pt x="1"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3544729" y="3190588"/>
              <a:ext cx="25468" cy="181425"/>
            </a:xfrm>
            <a:custGeom>
              <a:avLst/>
              <a:gdLst/>
              <a:ahLst/>
              <a:cxnLst/>
              <a:rect l="l" t="t" r="r" b="b"/>
              <a:pathLst>
                <a:path w="178"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3070568" y="3206612"/>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5"/>
            <p:cNvSpPr/>
            <p:nvPr/>
          </p:nvSpPr>
          <p:spPr>
            <a:xfrm>
              <a:off x="4086423" y="3161400"/>
              <a:ext cx="25611" cy="181425"/>
            </a:xfrm>
            <a:custGeom>
              <a:avLst/>
              <a:gdLst/>
              <a:ahLst/>
              <a:cxnLst/>
              <a:rect l="l" t="t" r="r" b="b"/>
              <a:pathLst>
                <a:path w="179" h="1268" extrusionOk="0">
                  <a:moveTo>
                    <a:pt x="1" y="1"/>
                  </a:moveTo>
                  <a:lnTo>
                    <a:pt x="1" y="1268"/>
                  </a:lnTo>
                  <a:lnTo>
                    <a:pt x="179" y="1268"/>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5"/>
            <p:cNvSpPr/>
            <p:nvPr/>
          </p:nvSpPr>
          <p:spPr>
            <a:xfrm>
              <a:off x="3612405" y="3252111"/>
              <a:ext cx="25468" cy="58520"/>
            </a:xfrm>
            <a:custGeom>
              <a:avLst/>
              <a:gdLst/>
              <a:ahLst/>
              <a:cxnLst/>
              <a:rect l="l" t="t" r="r" b="b"/>
              <a:pathLst>
                <a:path w="178" h="409" extrusionOk="0">
                  <a:moveTo>
                    <a:pt x="1" y="0"/>
                  </a:moveTo>
                  <a:lnTo>
                    <a:pt x="1" y="408"/>
                  </a:lnTo>
                  <a:lnTo>
                    <a:pt x="177" y="40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3002749" y="3267993"/>
              <a:ext cx="25611" cy="58663"/>
            </a:xfrm>
            <a:custGeom>
              <a:avLst/>
              <a:gdLst/>
              <a:ahLst/>
              <a:cxnLst/>
              <a:rect l="l" t="t" r="r" b="b"/>
              <a:pathLst>
                <a:path w="179" h="410" extrusionOk="0">
                  <a:moveTo>
                    <a:pt x="1" y="1"/>
                  </a:moveTo>
                  <a:lnTo>
                    <a:pt x="1" y="410"/>
                  </a:lnTo>
                  <a:lnTo>
                    <a:pt x="179" y="410"/>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2867397" y="3138221"/>
              <a:ext cx="25611" cy="286446"/>
            </a:xfrm>
            <a:custGeom>
              <a:avLst/>
              <a:gdLst/>
              <a:ahLst/>
              <a:cxnLst/>
              <a:rect l="l" t="t" r="r" b="b"/>
              <a:pathLst>
                <a:path w="179" h="2002" extrusionOk="0">
                  <a:moveTo>
                    <a:pt x="0" y="1"/>
                  </a:moveTo>
                  <a:lnTo>
                    <a:pt x="0" y="2001"/>
                  </a:lnTo>
                  <a:lnTo>
                    <a:pt x="178" y="200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2799578" y="3018035"/>
              <a:ext cx="25611" cy="526677"/>
            </a:xfrm>
            <a:custGeom>
              <a:avLst/>
              <a:gdLst/>
              <a:ahLst/>
              <a:cxnLst/>
              <a:rect l="l" t="t" r="r" b="b"/>
              <a:pathLst>
                <a:path w="179" h="3681" extrusionOk="0">
                  <a:moveTo>
                    <a:pt x="1" y="0"/>
                  </a:moveTo>
                  <a:lnTo>
                    <a:pt x="1" y="3680"/>
                  </a:lnTo>
                  <a:lnTo>
                    <a:pt x="179" y="3680"/>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2731902" y="3104025"/>
              <a:ext cx="25611" cy="354695"/>
            </a:xfrm>
            <a:custGeom>
              <a:avLst/>
              <a:gdLst/>
              <a:ahLst/>
              <a:cxnLst/>
              <a:rect l="l" t="t" r="r" b="b"/>
              <a:pathLst>
                <a:path w="179" h="2479" extrusionOk="0">
                  <a:moveTo>
                    <a:pt x="1" y="0"/>
                  </a:moveTo>
                  <a:lnTo>
                    <a:pt x="1" y="2478"/>
                  </a:lnTo>
                  <a:lnTo>
                    <a:pt x="179" y="247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2257884" y="3222923"/>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2190208" y="3222923"/>
              <a:ext cx="25468" cy="117039"/>
            </a:xfrm>
            <a:custGeom>
              <a:avLst/>
              <a:gdLst/>
              <a:ahLst/>
              <a:cxnLst/>
              <a:rect l="l" t="t" r="r" b="b"/>
              <a:pathLst>
                <a:path w="178" h="818" extrusionOk="0">
                  <a:moveTo>
                    <a:pt x="0" y="1"/>
                  </a:moveTo>
                  <a:lnTo>
                    <a:pt x="0"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2122389" y="3206612"/>
              <a:ext cx="25468" cy="149519"/>
            </a:xfrm>
            <a:custGeom>
              <a:avLst/>
              <a:gdLst/>
              <a:ahLst/>
              <a:cxnLst/>
              <a:rect l="l" t="t" r="r" b="b"/>
              <a:pathLst>
                <a:path w="178" h="1045" extrusionOk="0">
                  <a:moveTo>
                    <a:pt x="1" y="0"/>
                  </a:moveTo>
                  <a:lnTo>
                    <a:pt x="1" y="1045"/>
                  </a:lnTo>
                  <a:lnTo>
                    <a:pt x="178" y="104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2054713" y="3206612"/>
              <a:ext cx="25468" cy="149519"/>
            </a:xfrm>
            <a:custGeom>
              <a:avLst/>
              <a:gdLst/>
              <a:ahLst/>
              <a:cxnLst/>
              <a:rect l="l" t="t" r="r" b="b"/>
              <a:pathLst>
                <a:path w="178" h="1045" extrusionOk="0">
                  <a:moveTo>
                    <a:pt x="1" y="0"/>
                  </a:moveTo>
                  <a:lnTo>
                    <a:pt x="1"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5"/>
            <p:cNvSpPr/>
            <p:nvPr/>
          </p:nvSpPr>
          <p:spPr>
            <a:xfrm>
              <a:off x="2664226" y="3167409"/>
              <a:ext cx="25611" cy="227926"/>
            </a:xfrm>
            <a:custGeom>
              <a:avLst/>
              <a:gdLst/>
              <a:ahLst/>
              <a:cxnLst/>
              <a:rect l="l" t="t" r="r" b="b"/>
              <a:pathLst>
                <a:path w="179" h="1593" extrusionOk="0">
                  <a:moveTo>
                    <a:pt x="0" y="1"/>
                  </a:moveTo>
                  <a:lnTo>
                    <a:pt x="0" y="1592"/>
                  </a:lnTo>
                  <a:lnTo>
                    <a:pt x="178" y="1592"/>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5"/>
            <p:cNvSpPr/>
            <p:nvPr/>
          </p:nvSpPr>
          <p:spPr>
            <a:xfrm>
              <a:off x="2596550" y="3211334"/>
              <a:ext cx="25325" cy="140075"/>
            </a:xfrm>
            <a:custGeom>
              <a:avLst/>
              <a:gdLst/>
              <a:ahLst/>
              <a:cxnLst/>
              <a:rect l="l" t="t" r="r" b="b"/>
              <a:pathLst>
                <a:path w="177" h="979" extrusionOk="0">
                  <a:moveTo>
                    <a:pt x="0" y="0"/>
                  </a:moveTo>
                  <a:lnTo>
                    <a:pt x="0" y="978"/>
                  </a:lnTo>
                  <a:lnTo>
                    <a:pt x="177" y="97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2325560" y="3258264"/>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5"/>
            <p:cNvSpPr/>
            <p:nvPr/>
          </p:nvSpPr>
          <p:spPr>
            <a:xfrm>
              <a:off x="1987037" y="3260124"/>
              <a:ext cx="25468" cy="46358"/>
            </a:xfrm>
            <a:custGeom>
              <a:avLst/>
              <a:gdLst/>
              <a:ahLst/>
              <a:cxnLst/>
              <a:rect l="l" t="t" r="r" b="b"/>
              <a:pathLst>
                <a:path w="178" h="324" extrusionOk="0">
                  <a:moveTo>
                    <a:pt x="0" y="1"/>
                  </a:moveTo>
                  <a:lnTo>
                    <a:pt x="0" y="323"/>
                  </a:lnTo>
                  <a:lnTo>
                    <a:pt x="177" y="323"/>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5"/>
            <p:cNvSpPr/>
            <p:nvPr/>
          </p:nvSpPr>
          <p:spPr>
            <a:xfrm>
              <a:off x="2528731" y="3247533"/>
              <a:ext cx="25611" cy="67820"/>
            </a:xfrm>
            <a:custGeom>
              <a:avLst/>
              <a:gdLst/>
              <a:ahLst/>
              <a:cxnLst/>
              <a:rect l="l" t="t" r="r" b="b"/>
              <a:pathLst>
                <a:path w="179" h="474" extrusionOk="0">
                  <a:moveTo>
                    <a:pt x="1" y="0"/>
                  </a:moveTo>
                  <a:lnTo>
                    <a:pt x="1" y="474"/>
                  </a:lnTo>
                  <a:lnTo>
                    <a:pt x="179" y="474"/>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2393379" y="3270139"/>
              <a:ext cx="25325" cy="22464"/>
            </a:xfrm>
            <a:custGeom>
              <a:avLst/>
              <a:gdLst/>
              <a:ahLst/>
              <a:cxnLst/>
              <a:rect l="l" t="t" r="r" b="b"/>
              <a:pathLst>
                <a:path w="177" h="157" extrusionOk="0">
                  <a:moveTo>
                    <a:pt x="0" y="0"/>
                  </a:moveTo>
                  <a:lnTo>
                    <a:pt x="0" y="156"/>
                  </a:lnTo>
                  <a:lnTo>
                    <a:pt x="177" y="156"/>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1919361" y="3271999"/>
              <a:ext cx="25325" cy="22464"/>
            </a:xfrm>
            <a:custGeom>
              <a:avLst/>
              <a:gdLst/>
              <a:ahLst/>
              <a:cxnLst/>
              <a:rect l="l" t="t" r="r" b="b"/>
              <a:pathLst>
                <a:path w="177"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2935073" y="3236516"/>
              <a:ext cx="25611" cy="67820"/>
            </a:xfrm>
            <a:custGeom>
              <a:avLst/>
              <a:gdLst/>
              <a:ahLst/>
              <a:cxnLst/>
              <a:rect l="l" t="t" r="r" b="b"/>
              <a:pathLst>
                <a:path w="179" h="474" extrusionOk="0">
                  <a:moveTo>
                    <a:pt x="1" y="0"/>
                  </a:moveTo>
                  <a:lnTo>
                    <a:pt x="1" y="474"/>
                  </a:lnTo>
                  <a:lnTo>
                    <a:pt x="178" y="474"/>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2461055" y="3270425"/>
              <a:ext cx="25611" cy="21891"/>
            </a:xfrm>
            <a:custGeom>
              <a:avLst/>
              <a:gdLst/>
              <a:ahLst/>
              <a:cxnLst/>
              <a:rect l="l" t="t" r="r" b="b"/>
              <a:pathLst>
                <a:path w="179" h="153" extrusionOk="0">
                  <a:moveTo>
                    <a:pt x="0" y="0"/>
                  </a:moveTo>
                  <a:lnTo>
                    <a:pt x="0" y="152"/>
                  </a:lnTo>
                  <a:lnTo>
                    <a:pt x="178" y="152"/>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1851399" y="3279582"/>
              <a:ext cx="25611" cy="7297"/>
            </a:xfrm>
            <a:custGeom>
              <a:avLst/>
              <a:gdLst/>
              <a:ahLst/>
              <a:cxnLst/>
              <a:rect l="l" t="t" r="r" b="b"/>
              <a:pathLst>
                <a:path w="179" h="51" extrusionOk="0">
                  <a:moveTo>
                    <a:pt x="1" y="1"/>
                  </a:moveTo>
                  <a:lnTo>
                    <a:pt x="1" y="51"/>
                  </a:lnTo>
                  <a:lnTo>
                    <a:pt x="179" y="51"/>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a:off x="6795465" y="3182289"/>
              <a:ext cx="25468" cy="117039"/>
            </a:xfrm>
            <a:custGeom>
              <a:avLst/>
              <a:gdLst/>
              <a:ahLst/>
              <a:cxnLst/>
              <a:rect l="l" t="t" r="r" b="b"/>
              <a:pathLst>
                <a:path w="178" h="818" extrusionOk="0">
                  <a:moveTo>
                    <a:pt x="1" y="1"/>
                  </a:moveTo>
                  <a:lnTo>
                    <a:pt x="1" y="817"/>
                  </a:lnTo>
                  <a:lnTo>
                    <a:pt x="178" y="817"/>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6727789" y="3182289"/>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5"/>
            <p:cNvSpPr/>
            <p:nvPr/>
          </p:nvSpPr>
          <p:spPr>
            <a:xfrm>
              <a:off x="6660113" y="3166121"/>
              <a:ext cx="25468" cy="149519"/>
            </a:xfrm>
            <a:custGeom>
              <a:avLst/>
              <a:gdLst/>
              <a:ahLst/>
              <a:cxnLst/>
              <a:rect l="l" t="t" r="r" b="b"/>
              <a:pathLst>
                <a:path w="178"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5"/>
            <p:cNvSpPr/>
            <p:nvPr/>
          </p:nvSpPr>
          <p:spPr>
            <a:xfrm>
              <a:off x="6592437" y="3166121"/>
              <a:ext cx="25325" cy="149519"/>
            </a:xfrm>
            <a:custGeom>
              <a:avLst/>
              <a:gdLst/>
              <a:ahLst/>
              <a:cxnLst/>
              <a:rect l="l" t="t" r="r" b="b"/>
              <a:pathLst>
                <a:path w="177"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5"/>
            <p:cNvSpPr/>
            <p:nvPr/>
          </p:nvSpPr>
          <p:spPr>
            <a:xfrm>
              <a:off x="6863284" y="3217773"/>
              <a:ext cx="25468" cy="46215"/>
            </a:xfrm>
            <a:custGeom>
              <a:avLst/>
              <a:gdLst/>
              <a:ahLst/>
              <a:cxnLst/>
              <a:rect l="l" t="t" r="r" b="b"/>
              <a:pathLst>
                <a:path w="178" h="323" extrusionOk="0">
                  <a:moveTo>
                    <a:pt x="0" y="0"/>
                  </a:moveTo>
                  <a:lnTo>
                    <a:pt x="0" y="323"/>
                  </a:lnTo>
                  <a:lnTo>
                    <a:pt x="177" y="323"/>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a:off x="6524618" y="3219633"/>
              <a:ext cx="25468" cy="46358"/>
            </a:xfrm>
            <a:custGeom>
              <a:avLst/>
              <a:gdLst/>
              <a:ahLst/>
              <a:cxnLst/>
              <a:rect l="l" t="t" r="r" b="b"/>
              <a:pathLst>
                <a:path w="178" h="324" extrusionOk="0">
                  <a:moveTo>
                    <a:pt x="1" y="1"/>
                  </a:moveTo>
                  <a:lnTo>
                    <a:pt x="1"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5"/>
            <p:cNvSpPr/>
            <p:nvPr/>
          </p:nvSpPr>
          <p:spPr>
            <a:xfrm>
              <a:off x="6930960" y="3229648"/>
              <a:ext cx="25611" cy="22320"/>
            </a:xfrm>
            <a:custGeom>
              <a:avLst/>
              <a:gdLst/>
              <a:ahLst/>
              <a:cxnLst/>
              <a:rect l="l" t="t" r="r" b="b"/>
              <a:pathLst>
                <a:path w="179" h="156" extrusionOk="0">
                  <a:moveTo>
                    <a:pt x="1" y="0"/>
                  </a:moveTo>
                  <a:lnTo>
                    <a:pt x="1" y="155"/>
                  </a:lnTo>
                  <a:lnTo>
                    <a:pt x="178" y="15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5"/>
            <p:cNvSpPr/>
            <p:nvPr/>
          </p:nvSpPr>
          <p:spPr>
            <a:xfrm>
              <a:off x="6456942" y="3231508"/>
              <a:ext cx="25468" cy="22464"/>
            </a:xfrm>
            <a:custGeom>
              <a:avLst/>
              <a:gdLst/>
              <a:ahLst/>
              <a:cxnLst/>
              <a:rect l="l" t="t" r="r" b="b"/>
              <a:pathLst>
                <a:path w="178"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5"/>
            <p:cNvSpPr/>
            <p:nvPr/>
          </p:nvSpPr>
          <p:spPr>
            <a:xfrm>
              <a:off x="6389123" y="3239091"/>
              <a:ext cx="25468" cy="7297"/>
            </a:xfrm>
            <a:custGeom>
              <a:avLst/>
              <a:gdLst/>
              <a:ahLst/>
              <a:cxnLst/>
              <a:rect l="l" t="t" r="r" b="b"/>
              <a:pathLst>
                <a:path w="178" h="51" extrusionOk="0">
                  <a:moveTo>
                    <a:pt x="0" y="1"/>
                  </a:moveTo>
                  <a:lnTo>
                    <a:pt x="0" y="51"/>
                  </a:lnTo>
                  <a:lnTo>
                    <a:pt x="178" y="5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5"/>
            <p:cNvSpPr/>
            <p:nvPr/>
          </p:nvSpPr>
          <p:spPr>
            <a:xfrm>
              <a:off x="6321447" y="3095727"/>
              <a:ext cx="25468" cy="286303"/>
            </a:xfrm>
            <a:custGeom>
              <a:avLst/>
              <a:gdLst/>
              <a:ahLst/>
              <a:cxnLst/>
              <a:rect l="l" t="t" r="r" b="b"/>
              <a:pathLst>
                <a:path w="178" h="2001" extrusionOk="0">
                  <a:moveTo>
                    <a:pt x="1" y="0"/>
                  </a:moveTo>
                  <a:lnTo>
                    <a:pt x="1" y="2001"/>
                  </a:lnTo>
                  <a:lnTo>
                    <a:pt x="178" y="200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5"/>
            <p:cNvSpPr/>
            <p:nvPr/>
          </p:nvSpPr>
          <p:spPr>
            <a:xfrm>
              <a:off x="6253771" y="2975541"/>
              <a:ext cx="25468" cy="526534"/>
            </a:xfrm>
            <a:custGeom>
              <a:avLst/>
              <a:gdLst/>
              <a:ahLst/>
              <a:cxnLst/>
              <a:rect l="l" t="t" r="r" b="b"/>
              <a:pathLst>
                <a:path w="178" h="3680" extrusionOk="0">
                  <a:moveTo>
                    <a:pt x="1" y="1"/>
                  </a:moveTo>
                  <a:lnTo>
                    <a:pt x="1" y="3680"/>
                  </a:lnTo>
                  <a:lnTo>
                    <a:pt x="177" y="36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5"/>
            <p:cNvSpPr/>
            <p:nvPr/>
          </p:nvSpPr>
          <p:spPr>
            <a:xfrm>
              <a:off x="6185952" y="3061388"/>
              <a:ext cx="25611" cy="354695"/>
            </a:xfrm>
            <a:custGeom>
              <a:avLst/>
              <a:gdLst/>
              <a:ahLst/>
              <a:cxnLst/>
              <a:rect l="l" t="t" r="r" b="b"/>
              <a:pathLst>
                <a:path w="179" h="2479" extrusionOk="0">
                  <a:moveTo>
                    <a:pt x="0" y="1"/>
                  </a:moveTo>
                  <a:lnTo>
                    <a:pt x="0" y="2479"/>
                  </a:lnTo>
                  <a:lnTo>
                    <a:pt x="178" y="247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5"/>
            <p:cNvSpPr/>
            <p:nvPr/>
          </p:nvSpPr>
          <p:spPr>
            <a:xfrm>
              <a:off x="5711934" y="3180429"/>
              <a:ext cx="25468" cy="116896"/>
            </a:xfrm>
            <a:custGeom>
              <a:avLst/>
              <a:gdLst/>
              <a:ahLst/>
              <a:cxnLst/>
              <a:rect l="l" t="t" r="r" b="b"/>
              <a:pathLst>
                <a:path w="178" h="817" extrusionOk="0">
                  <a:moveTo>
                    <a:pt x="0" y="0"/>
                  </a:moveTo>
                  <a:lnTo>
                    <a:pt x="0"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5"/>
            <p:cNvSpPr/>
            <p:nvPr/>
          </p:nvSpPr>
          <p:spPr>
            <a:xfrm>
              <a:off x="5644115" y="3180429"/>
              <a:ext cx="25468" cy="116896"/>
            </a:xfrm>
            <a:custGeom>
              <a:avLst/>
              <a:gdLst/>
              <a:ahLst/>
              <a:cxnLst/>
              <a:rect l="l" t="t" r="r" b="b"/>
              <a:pathLst>
                <a:path w="178" h="817" extrusionOk="0">
                  <a:moveTo>
                    <a:pt x="1" y="0"/>
                  </a:moveTo>
                  <a:lnTo>
                    <a:pt x="1"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5"/>
            <p:cNvSpPr/>
            <p:nvPr/>
          </p:nvSpPr>
          <p:spPr>
            <a:xfrm>
              <a:off x="5576439" y="3164118"/>
              <a:ext cx="25611" cy="149519"/>
            </a:xfrm>
            <a:custGeom>
              <a:avLst/>
              <a:gdLst/>
              <a:ahLst/>
              <a:cxnLst/>
              <a:rect l="l" t="t" r="r" b="b"/>
              <a:pathLst>
                <a:path w="179" h="1045" extrusionOk="0">
                  <a:moveTo>
                    <a:pt x="0" y="1"/>
                  </a:moveTo>
                  <a:lnTo>
                    <a:pt x="0" y="1044"/>
                  </a:lnTo>
                  <a:lnTo>
                    <a:pt x="178" y="104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5"/>
            <p:cNvSpPr/>
            <p:nvPr/>
          </p:nvSpPr>
          <p:spPr>
            <a:xfrm>
              <a:off x="5508763" y="3164118"/>
              <a:ext cx="25325" cy="149519"/>
            </a:xfrm>
            <a:custGeom>
              <a:avLst/>
              <a:gdLst/>
              <a:ahLst/>
              <a:cxnLst/>
              <a:rect l="l" t="t" r="r" b="b"/>
              <a:pathLst>
                <a:path w="177" h="1045" extrusionOk="0">
                  <a:moveTo>
                    <a:pt x="0" y="1"/>
                  </a:moveTo>
                  <a:lnTo>
                    <a:pt x="0" y="1044"/>
                  </a:lnTo>
                  <a:lnTo>
                    <a:pt x="177" y="1044"/>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5"/>
            <p:cNvSpPr/>
            <p:nvPr/>
          </p:nvSpPr>
          <p:spPr>
            <a:xfrm>
              <a:off x="6118133" y="3124915"/>
              <a:ext cx="25611" cy="227926"/>
            </a:xfrm>
            <a:custGeom>
              <a:avLst/>
              <a:gdLst/>
              <a:ahLst/>
              <a:cxnLst/>
              <a:rect l="l" t="t" r="r" b="b"/>
              <a:pathLst>
                <a:path w="179" h="1593" extrusionOk="0">
                  <a:moveTo>
                    <a:pt x="1" y="0"/>
                  </a:moveTo>
                  <a:lnTo>
                    <a:pt x="1" y="1593"/>
                  </a:lnTo>
                  <a:lnTo>
                    <a:pt x="179" y="1593"/>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5"/>
            <p:cNvSpPr/>
            <p:nvPr/>
          </p:nvSpPr>
          <p:spPr>
            <a:xfrm>
              <a:off x="6050457" y="3168840"/>
              <a:ext cx="25611" cy="139932"/>
            </a:xfrm>
            <a:custGeom>
              <a:avLst/>
              <a:gdLst/>
              <a:ahLst/>
              <a:cxnLst/>
              <a:rect l="l" t="t" r="r" b="b"/>
              <a:pathLst>
                <a:path w="179" h="978" extrusionOk="0">
                  <a:moveTo>
                    <a:pt x="1" y="1"/>
                  </a:moveTo>
                  <a:lnTo>
                    <a:pt x="1" y="978"/>
                  </a:lnTo>
                  <a:lnTo>
                    <a:pt x="178" y="97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5"/>
            <p:cNvSpPr/>
            <p:nvPr/>
          </p:nvSpPr>
          <p:spPr>
            <a:xfrm>
              <a:off x="5779610" y="3215626"/>
              <a:ext cx="25611" cy="46358"/>
            </a:xfrm>
            <a:custGeom>
              <a:avLst/>
              <a:gdLst/>
              <a:ahLst/>
              <a:cxnLst/>
              <a:rect l="l" t="t" r="r" b="b"/>
              <a:pathLst>
                <a:path w="179" h="324" extrusionOk="0">
                  <a:moveTo>
                    <a:pt x="0" y="1"/>
                  </a:moveTo>
                  <a:lnTo>
                    <a:pt x="0"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5"/>
            <p:cNvSpPr/>
            <p:nvPr/>
          </p:nvSpPr>
          <p:spPr>
            <a:xfrm>
              <a:off x="5440944" y="3217773"/>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5"/>
            <p:cNvSpPr/>
            <p:nvPr/>
          </p:nvSpPr>
          <p:spPr>
            <a:xfrm>
              <a:off x="5982781" y="3204896"/>
              <a:ext cx="25611" cy="67820"/>
            </a:xfrm>
            <a:custGeom>
              <a:avLst/>
              <a:gdLst/>
              <a:ahLst/>
              <a:cxnLst/>
              <a:rect l="l" t="t" r="r" b="b"/>
              <a:pathLst>
                <a:path w="179" h="474" extrusionOk="0">
                  <a:moveTo>
                    <a:pt x="0" y="1"/>
                  </a:moveTo>
                  <a:lnTo>
                    <a:pt x="0" y="474"/>
                  </a:lnTo>
                  <a:lnTo>
                    <a:pt x="178" y="47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5"/>
            <p:cNvSpPr/>
            <p:nvPr/>
          </p:nvSpPr>
          <p:spPr>
            <a:xfrm>
              <a:off x="5847286" y="3227645"/>
              <a:ext cx="25611" cy="22320"/>
            </a:xfrm>
            <a:custGeom>
              <a:avLst/>
              <a:gdLst/>
              <a:ahLst/>
              <a:cxnLst/>
              <a:rect l="l" t="t" r="r" b="b"/>
              <a:pathLst>
                <a:path w="179" h="156" extrusionOk="0">
                  <a:moveTo>
                    <a:pt x="1" y="1"/>
                  </a:moveTo>
                  <a:lnTo>
                    <a:pt x="1" y="156"/>
                  </a:lnTo>
                  <a:lnTo>
                    <a:pt x="179" y="156"/>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5"/>
            <p:cNvSpPr/>
            <p:nvPr/>
          </p:nvSpPr>
          <p:spPr>
            <a:xfrm>
              <a:off x="5373268" y="3229648"/>
              <a:ext cx="25468" cy="22320"/>
            </a:xfrm>
            <a:custGeom>
              <a:avLst/>
              <a:gdLst/>
              <a:ahLst/>
              <a:cxnLst/>
              <a:rect l="l" t="t" r="r" b="b"/>
              <a:pathLst>
                <a:path w="178" h="156" extrusionOk="0">
                  <a:moveTo>
                    <a:pt x="1" y="0"/>
                  </a:moveTo>
                  <a:lnTo>
                    <a:pt x="1" y="155"/>
                  </a:lnTo>
                  <a:lnTo>
                    <a:pt x="177" y="15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5"/>
            <p:cNvSpPr/>
            <p:nvPr/>
          </p:nvSpPr>
          <p:spPr>
            <a:xfrm>
              <a:off x="5914962" y="3227788"/>
              <a:ext cx="25611" cy="22034"/>
            </a:xfrm>
            <a:custGeom>
              <a:avLst/>
              <a:gdLst/>
              <a:ahLst/>
              <a:cxnLst/>
              <a:rect l="l" t="t" r="r" b="b"/>
              <a:pathLst>
                <a:path w="179" h="154" extrusionOk="0">
                  <a:moveTo>
                    <a:pt x="1" y="1"/>
                  </a:moveTo>
                  <a:lnTo>
                    <a:pt x="1" y="154"/>
                  </a:lnTo>
                  <a:lnTo>
                    <a:pt x="179" y="154"/>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5"/>
            <p:cNvSpPr/>
            <p:nvPr/>
          </p:nvSpPr>
          <p:spPr>
            <a:xfrm>
              <a:off x="5305592" y="3237088"/>
              <a:ext cx="25468" cy="7440"/>
            </a:xfrm>
            <a:custGeom>
              <a:avLst/>
              <a:gdLst/>
              <a:ahLst/>
              <a:cxnLst/>
              <a:rect l="l" t="t" r="r" b="b"/>
              <a:pathLst>
                <a:path w="178" h="52" extrusionOk="0">
                  <a:moveTo>
                    <a:pt x="0" y="0"/>
                  </a:moveTo>
                  <a:lnTo>
                    <a:pt x="0" y="51"/>
                  </a:lnTo>
                  <a:lnTo>
                    <a:pt x="177" y="51"/>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5"/>
          <p:cNvSpPr txBox="1">
            <a:spLocks noGrp="1"/>
          </p:cNvSpPr>
          <p:nvPr>
            <p:ph type="title"/>
          </p:nvPr>
        </p:nvSpPr>
        <p:spPr>
          <a:xfrm>
            <a:off x="713225" y="539500"/>
            <a:ext cx="7717500" cy="564900"/>
          </a:xfrm>
          <a:prstGeom prst="rect">
            <a:avLst/>
          </a:prstGeom>
        </p:spPr>
        <p:txBody>
          <a:bodyPr spcFirstLastPara="1" wrap="square" lIns="91425" tIns="91425" rIns="91425" bIns="91425" anchor="t" anchorCtr="0">
            <a:normAutofit/>
          </a:bodyPr>
          <a:lstStyle>
            <a:lvl1pPr lvl="0" rtl="0">
              <a:spcBef>
                <a:spcPts val="0"/>
              </a:spcBef>
              <a:spcAft>
                <a:spcPts val="0"/>
              </a:spcAft>
              <a:buSzPts val="34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23" name="Google Shape;623;p15"/>
          <p:cNvSpPr txBox="1">
            <a:spLocks noGrp="1"/>
          </p:cNvSpPr>
          <p:nvPr>
            <p:ph type="body" idx="1"/>
          </p:nvPr>
        </p:nvSpPr>
        <p:spPr>
          <a:xfrm>
            <a:off x="789475" y="3830878"/>
            <a:ext cx="3622800" cy="670800"/>
          </a:xfrm>
          <a:prstGeom prst="rect">
            <a:avLst/>
          </a:prstGeom>
        </p:spPr>
        <p:txBody>
          <a:bodyPr spcFirstLastPara="1" wrap="square" lIns="91425" tIns="91425" rIns="91425" bIns="91425" anchor="t" anchorCtr="0">
            <a:normAutofit/>
          </a:bodyPr>
          <a:lstStyle>
            <a:lvl1pPr marL="457200" lvl="0" indent="-317500" algn="ctr" rtl="0">
              <a:lnSpc>
                <a:spcPct val="100000"/>
              </a:lnSpc>
              <a:spcBef>
                <a:spcPts val="0"/>
              </a:spcBef>
              <a:spcAft>
                <a:spcPts val="0"/>
              </a:spcAft>
              <a:buSzPts val="1400"/>
              <a:buChar char="●"/>
              <a:defRPr sz="1400">
                <a:solidFill>
                  <a:schemeClr val="dk1"/>
                </a:solidFill>
                <a:latin typeface="Fira Sans"/>
                <a:ea typeface="Fira Sans"/>
                <a:cs typeface="Fira Sans"/>
                <a:sym typeface="Fira Sans"/>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24" name="Google Shape;624;p15"/>
          <p:cNvSpPr txBox="1">
            <a:spLocks noGrp="1"/>
          </p:cNvSpPr>
          <p:nvPr>
            <p:ph type="body" idx="2"/>
          </p:nvPr>
        </p:nvSpPr>
        <p:spPr>
          <a:xfrm>
            <a:off x="4731675" y="3830878"/>
            <a:ext cx="3622800" cy="670800"/>
          </a:xfrm>
          <a:prstGeom prst="rect">
            <a:avLst/>
          </a:prstGeom>
        </p:spPr>
        <p:txBody>
          <a:bodyPr spcFirstLastPara="1" wrap="square" lIns="91425" tIns="91425" rIns="91425" bIns="91425" anchor="t" anchorCtr="0">
            <a:normAutofit/>
          </a:bodyPr>
          <a:lstStyle>
            <a:lvl1pPr marL="457200" lvl="0" indent="-317500" algn="ctr" rtl="0">
              <a:lnSpc>
                <a:spcPct val="100000"/>
              </a:lnSpc>
              <a:spcBef>
                <a:spcPts val="0"/>
              </a:spcBef>
              <a:spcAft>
                <a:spcPts val="0"/>
              </a:spcAft>
              <a:buSzPts val="1400"/>
              <a:buChar char="●"/>
              <a:defRPr sz="1400">
                <a:solidFill>
                  <a:schemeClr val="dk1"/>
                </a:solidFill>
                <a:latin typeface="Fira Sans"/>
                <a:ea typeface="Fira Sans"/>
                <a:cs typeface="Fira Sans"/>
                <a:sym typeface="Fira Sans"/>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25" name="Google Shape;62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26" name="Google Shape;626;p15"/>
          <p:cNvSpPr txBox="1">
            <a:spLocks noGrp="1"/>
          </p:cNvSpPr>
          <p:nvPr>
            <p:ph type="subTitle" idx="3"/>
          </p:nvPr>
        </p:nvSpPr>
        <p:spPr>
          <a:xfrm>
            <a:off x="791275" y="3320325"/>
            <a:ext cx="3622800" cy="4569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Font typeface="Darker Grotesque"/>
              <a:buNone/>
              <a:defRPr sz="2400" b="1">
                <a:solidFill>
                  <a:schemeClr val="accent6"/>
                </a:solidFill>
                <a:latin typeface="Jost"/>
                <a:ea typeface="Jost"/>
                <a:cs typeface="Jost"/>
                <a:sym typeface="Jost"/>
              </a:defRPr>
            </a:lvl1pPr>
            <a:lvl2pPr lvl="1"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2pPr>
            <a:lvl3pPr lvl="2"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3pPr>
            <a:lvl4pPr lvl="3"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4pPr>
            <a:lvl5pPr lvl="4"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5pPr>
            <a:lvl6pPr lvl="5"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6pPr>
            <a:lvl7pPr lvl="6"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7pPr>
            <a:lvl8pPr lvl="7"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8pPr>
            <a:lvl9pPr lvl="8"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9pPr>
          </a:lstStyle>
          <a:p>
            <a:endParaRPr/>
          </a:p>
        </p:txBody>
      </p:sp>
      <p:sp>
        <p:nvSpPr>
          <p:cNvPr id="627" name="Google Shape;627;p15"/>
          <p:cNvSpPr txBox="1">
            <a:spLocks noGrp="1"/>
          </p:cNvSpPr>
          <p:nvPr>
            <p:ph type="subTitle" idx="4"/>
          </p:nvPr>
        </p:nvSpPr>
        <p:spPr>
          <a:xfrm>
            <a:off x="4731675" y="3320325"/>
            <a:ext cx="3622800" cy="4569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Font typeface="Darker Grotesque"/>
              <a:buNone/>
              <a:defRPr sz="2400" b="1">
                <a:solidFill>
                  <a:schemeClr val="accent6"/>
                </a:solidFill>
                <a:latin typeface="Jost"/>
                <a:ea typeface="Jost"/>
                <a:cs typeface="Jost"/>
                <a:sym typeface="Jost"/>
              </a:defRPr>
            </a:lvl1pPr>
            <a:lvl2pPr lvl="1"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2pPr>
            <a:lvl3pPr lvl="2"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3pPr>
            <a:lvl4pPr lvl="3"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4pPr>
            <a:lvl5pPr lvl="4"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5pPr>
            <a:lvl6pPr lvl="5"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6pPr>
            <a:lvl7pPr lvl="6"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7pPr>
            <a:lvl8pPr lvl="7"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8pPr>
            <a:lvl9pPr lvl="8"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9pPr>
          </a:lstStyle>
          <a:p>
            <a:endParaRPr/>
          </a:p>
        </p:txBody>
      </p:sp>
      <p:sp>
        <p:nvSpPr>
          <p:cNvPr id="628" name="Google Shape;628;p15"/>
          <p:cNvSpPr/>
          <p:nvPr/>
        </p:nvSpPr>
        <p:spPr>
          <a:xfrm>
            <a:off x="8698673" y="4699413"/>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5"/>
          <p:cNvSpPr/>
          <p:nvPr/>
        </p:nvSpPr>
        <p:spPr>
          <a:xfrm>
            <a:off x="199717" y="4606689"/>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15"/>
          <p:cNvGrpSpPr/>
          <p:nvPr/>
        </p:nvGrpSpPr>
        <p:grpSpPr>
          <a:xfrm flipH="1">
            <a:off x="4662446" y="-966600"/>
            <a:ext cx="4274797" cy="1769297"/>
            <a:chOff x="6615200" y="-815675"/>
            <a:chExt cx="4274797" cy="1769297"/>
          </a:xfrm>
        </p:grpSpPr>
        <p:sp>
          <p:nvSpPr>
            <p:cNvPr id="631" name="Google Shape;631;p15"/>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5"/>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5"/>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5"/>
            <p:cNvSpPr/>
            <p:nvPr/>
          </p:nvSpPr>
          <p:spPr>
            <a:xfrm flipH="1">
              <a:off x="10231880" y="353963"/>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635"/>
        <p:cNvGrpSpPr/>
        <p:nvPr/>
      </p:nvGrpSpPr>
      <p:grpSpPr>
        <a:xfrm>
          <a:off x="0" y="0"/>
          <a:ext cx="0" cy="0"/>
          <a:chOff x="0" y="0"/>
          <a:chExt cx="0" cy="0"/>
        </a:xfrm>
      </p:grpSpPr>
      <p:sp>
        <p:nvSpPr>
          <p:cNvPr id="636" name="Google Shape;636;p16"/>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accent1"/>
              </a:buClr>
              <a:buSzPts val="3200"/>
              <a:buNone/>
              <a:defRPr>
                <a:solidFill>
                  <a:schemeClr val="accent1"/>
                </a:solidFill>
              </a:defRPr>
            </a:lvl1pPr>
            <a:lvl2pPr lvl="1" algn="ctr">
              <a:spcBef>
                <a:spcPts val="0"/>
              </a:spcBef>
              <a:spcAft>
                <a:spcPts val="0"/>
              </a:spcAft>
              <a:buClr>
                <a:schemeClr val="accent1"/>
              </a:buClr>
              <a:buSzPts val="3200"/>
              <a:buNone/>
              <a:defRPr>
                <a:solidFill>
                  <a:schemeClr val="accent1"/>
                </a:solidFill>
              </a:defRPr>
            </a:lvl2pPr>
            <a:lvl3pPr lvl="2" algn="ctr">
              <a:spcBef>
                <a:spcPts val="0"/>
              </a:spcBef>
              <a:spcAft>
                <a:spcPts val="0"/>
              </a:spcAft>
              <a:buClr>
                <a:schemeClr val="accent1"/>
              </a:buClr>
              <a:buSzPts val="3200"/>
              <a:buNone/>
              <a:defRPr>
                <a:solidFill>
                  <a:schemeClr val="accent1"/>
                </a:solidFill>
              </a:defRPr>
            </a:lvl3pPr>
            <a:lvl4pPr lvl="3" algn="ctr">
              <a:spcBef>
                <a:spcPts val="0"/>
              </a:spcBef>
              <a:spcAft>
                <a:spcPts val="0"/>
              </a:spcAft>
              <a:buClr>
                <a:schemeClr val="accent1"/>
              </a:buClr>
              <a:buSzPts val="3200"/>
              <a:buNone/>
              <a:defRPr>
                <a:solidFill>
                  <a:schemeClr val="accent1"/>
                </a:solidFill>
              </a:defRPr>
            </a:lvl4pPr>
            <a:lvl5pPr lvl="4" algn="ctr">
              <a:spcBef>
                <a:spcPts val="0"/>
              </a:spcBef>
              <a:spcAft>
                <a:spcPts val="0"/>
              </a:spcAft>
              <a:buClr>
                <a:schemeClr val="accent1"/>
              </a:buClr>
              <a:buSzPts val="3200"/>
              <a:buNone/>
              <a:defRPr>
                <a:solidFill>
                  <a:schemeClr val="accent1"/>
                </a:solidFill>
              </a:defRPr>
            </a:lvl5pPr>
            <a:lvl6pPr lvl="5" algn="ctr">
              <a:spcBef>
                <a:spcPts val="0"/>
              </a:spcBef>
              <a:spcAft>
                <a:spcPts val="0"/>
              </a:spcAft>
              <a:buClr>
                <a:schemeClr val="accent1"/>
              </a:buClr>
              <a:buSzPts val="3200"/>
              <a:buNone/>
              <a:defRPr>
                <a:solidFill>
                  <a:schemeClr val="accent1"/>
                </a:solidFill>
              </a:defRPr>
            </a:lvl6pPr>
            <a:lvl7pPr lvl="6" algn="ctr">
              <a:spcBef>
                <a:spcPts val="0"/>
              </a:spcBef>
              <a:spcAft>
                <a:spcPts val="0"/>
              </a:spcAft>
              <a:buClr>
                <a:schemeClr val="accent1"/>
              </a:buClr>
              <a:buSzPts val="3200"/>
              <a:buNone/>
              <a:defRPr>
                <a:solidFill>
                  <a:schemeClr val="accent1"/>
                </a:solidFill>
              </a:defRPr>
            </a:lvl7pPr>
            <a:lvl8pPr lvl="7" algn="ctr">
              <a:spcBef>
                <a:spcPts val="0"/>
              </a:spcBef>
              <a:spcAft>
                <a:spcPts val="0"/>
              </a:spcAft>
              <a:buClr>
                <a:schemeClr val="accent1"/>
              </a:buClr>
              <a:buSzPts val="3200"/>
              <a:buNone/>
              <a:defRPr>
                <a:solidFill>
                  <a:schemeClr val="accent1"/>
                </a:solidFill>
              </a:defRPr>
            </a:lvl8pPr>
            <a:lvl9pPr lvl="8" algn="ctr">
              <a:spcBef>
                <a:spcPts val="0"/>
              </a:spcBef>
              <a:spcAft>
                <a:spcPts val="0"/>
              </a:spcAft>
              <a:buClr>
                <a:schemeClr val="accent1"/>
              </a:buClr>
              <a:buSzPts val="3200"/>
              <a:buNone/>
              <a:defRPr>
                <a:solidFill>
                  <a:schemeClr val="accent1"/>
                </a:solidFill>
              </a:defRPr>
            </a:lvl9pPr>
          </a:lstStyle>
          <a:p>
            <a:endParaRPr/>
          </a:p>
        </p:txBody>
      </p:sp>
      <p:sp>
        <p:nvSpPr>
          <p:cNvPr id="637" name="Google Shape;637;p16"/>
          <p:cNvSpPr txBox="1">
            <a:spLocks noGrp="1"/>
          </p:cNvSpPr>
          <p:nvPr>
            <p:ph type="subTitle" idx="1"/>
          </p:nvPr>
        </p:nvSpPr>
        <p:spPr>
          <a:xfrm>
            <a:off x="1101025" y="3474850"/>
            <a:ext cx="2259900" cy="755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638" name="Google Shape;638;p16"/>
          <p:cNvSpPr txBox="1">
            <a:spLocks noGrp="1"/>
          </p:cNvSpPr>
          <p:nvPr>
            <p:ph type="title" idx="2" hasCustomPrompt="1"/>
          </p:nvPr>
        </p:nvSpPr>
        <p:spPr>
          <a:xfrm>
            <a:off x="1435550" y="2122950"/>
            <a:ext cx="1590900" cy="7452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6"/>
              </a:buClr>
              <a:buSzPts val="1800"/>
              <a:buNone/>
              <a:defRPr sz="3000">
                <a:solidFill>
                  <a:schemeClr val="lt1"/>
                </a:solidFill>
              </a:defRPr>
            </a:lvl1pPr>
            <a:lvl2pPr lvl="1" algn="ctr" rtl="0">
              <a:spcBef>
                <a:spcPts val="0"/>
              </a:spcBef>
              <a:spcAft>
                <a:spcPts val="0"/>
              </a:spcAft>
              <a:buClr>
                <a:schemeClr val="accent6"/>
              </a:buClr>
              <a:buSzPts val="1800"/>
              <a:buNone/>
              <a:defRPr sz="1800">
                <a:solidFill>
                  <a:schemeClr val="accent6"/>
                </a:solidFill>
              </a:defRPr>
            </a:lvl2pPr>
            <a:lvl3pPr lvl="2" algn="ctr" rtl="0">
              <a:spcBef>
                <a:spcPts val="0"/>
              </a:spcBef>
              <a:spcAft>
                <a:spcPts val="0"/>
              </a:spcAft>
              <a:buClr>
                <a:schemeClr val="accent6"/>
              </a:buClr>
              <a:buSzPts val="1800"/>
              <a:buNone/>
              <a:defRPr sz="1800">
                <a:solidFill>
                  <a:schemeClr val="accent6"/>
                </a:solidFill>
              </a:defRPr>
            </a:lvl3pPr>
            <a:lvl4pPr lvl="3" algn="ctr" rtl="0">
              <a:spcBef>
                <a:spcPts val="0"/>
              </a:spcBef>
              <a:spcAft>
                <a:spcPts val="0"/>
              </a:spcAft>
              <a:buClr>
                <a:schemeClr val="accent6"/>
              </a:buClr>
              <a:buSzPts val="1800"/>
              <a:buNone/>
              <a:defRPr sz="1800">
                <a:solidFill>
                  <a:schemeClr val="accent6"/>
                </a:solidFill>
              </a:defRPr>
            </a:lvl4pPr>
            <a:lvl5pPr lvl="4" algn="ctr" rtl="0">
              <a:spcBef>
                <a:spcPts val="0"/>
              </a:spcBef>
              <a:spcAft>
                <a:spcPts val="0"/>
              </a:spcAft>
              <a:buClr>
                <a:schemeClr val="accent6"/>
              </a:buClr>
              <a:buSzPts val="1800"/>
              <a:buNone/>
              <a:defRPr sz="1800">
                <a:solidFill>
                  <a:schemeClr val="accent6"/>
                </a:solidFill>
              </a:defRPr>
            </a:lvl5pPr>
            <a:lvl6pPr lvl="5" algn="ctr" rtl="0">
              <a:spcBef>
                <a:spcPts val="0"/>
              </a:spcBef>
              <a:spcAft>
                <a:spcPts val="0"/>
              </a:spcAft>
              <a:buClr>
                <a:schemeClr val="accent6"/>
              </a:buClr>
              <a:buSzPts val="1800"/>
              <a:buNone/>
              <a:defRPr sz="1800">
                <a:solidFill>
                  <a:schemeClr val="accent6"/>
                </a:solidFill>
              </a:defRPr>
            </a:lvl6pPr>
            <a:lvl7pPr lvl="6" algn="ctr" rtl="0">
              <a:spcBef>
                <a:spcPts val="0"/>
              </a:spcBef>
              <a:spcAft>
                <a:spcPts val="0"/>
              </a:spcAft>
              <a:buClr>
                <a:schemeClr val="accent6"/>
              </a:buClr>
              <a:buSzPts val="1800"/>
              <a:buNone/>
              <a:defRPr sz="1800">
                <a:solidFill>
                  <a:schemeClr val="accent6"/>
                </a:solidFill>
              </a:defRPr>
            </a:lvl7pPr>
            <a:lvl8pPr lvl="7" algn="ctr" rtl="0">
              <a:spcBef>
                <a:spcPts val="0"/>
              </a:spcBef>
              <a:spcAft>
                <a:spcPts val="0"/>
              </a:spcAft>
              <a:buClr>
                <a:schemeClr val="accent6"/>
              </a:buClr>
              <a:buSzPts val="1800"/>
              <a:buNone/>
              <a:defRPr sz="1800">
                <a:solidFill>
                  <a:schemeClr val="accent6"/>
                </a:solidFill>
              </a:defRPr>
            </a:lvl8pPr>
            <a:lvl9pPr lvl="8" algn="ctr" rtl="0">
              <a:spcBef>
                <a:spcPts val="0"/>
              </a:spcBef>
              <a:spcAft>
                <a:spcPts val="0"/>
              </a:spcAft>
              <a:buClr>
                <a:schemeClr val="accent6"/>
              </a:buClr>
              <a:buSzPts val="1800"/>
              <a:buNone/>
              <a:defRPr sz="1800">
                <a:solidFill>
                  <a:schemeClr val="accent6"/>
                </a:solidFill>
              </a:defRPr>
            </a:lvl9pPr>
          </a:lstStyle>
          <a:p>
            <a:r>
              <a:t>xx%</a:t>
            </a:r>
          </a:p>
        </p:txBody>
      </p:sp>
      <p:sp>
        <p:nvSpPr>
          <p:cNvPr id="639" name="Google Shape;639;p16"/>
          <p:cNvSpPr txBox="1">
            <a:spLocks noGrp="1"/>
          </p:cNvSpPr>
          <p:nvPr>
            <p:ph type="subTitle" idx="3"/>
          </p:nvPr>
        </p:nvSpPr>
        <p:spPr>
          <a:xfrm>
            <a:off x="3442025" y="3706033"/>
            <a:ext cx="2259900" cy="755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640" name="Google Shape;640;p16"/>
          <p:cNvSpPr txBox="1">
            <a:spLocks noGrp="1"/>
          </p:cNvSpPr>
          <p:nvPr>
            <p:ph type="title" idx="4" hasCustomPrompt="1"/>
          </p:nvPr>
        </p:nvSpPr>
        <p:spPr>
          <a:xfrm>
            <a:off x="3776546" y="2122950"/>
            <a:ext cx="1590900" cy="7452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6"/>
              </a:buClr>
              <a:buSzPts val="1800"/>
              <a:buNone/>
              <a:defRPr sz="4050">
                <a:solidFill>
                  <a:schemeClr val="lt1"/>
                </a:solidFill>
              </a:defRPr>
            </a:lvl1pPr>
            <a:lvl2pPr lvl="1" algn="ctr" rtl="0">
              <a:spcBef>
                <a:spcPts val="0"/>
              </a:spcBef>
              <a:spcAft>
                <a:spcPts val="0"/>
              </a:spcAft>
              <a:buClr>
                <a:schemeClr val="accent6"/>
              </a:buClr>
              <a:buSzPts val="1800"/>
              <a:buNone/>
              <a:defRPr sz="1800">
                <a:solidFill>
                  <a:schemeClr val="accent6"/>
                </a:solidFill>
              </a:defRPr>
            </a:lvl2pPr>
            <a:lvl3pPr lvl="2" algn="ctr" rtl="0">
              <a:spcBef>
                <a:spcPts val="0"/>
              </a:spcBef>
              <a:spcAft>
                <a:spcPts val="0"/>
              </a:spcAft>
              <a:buClr>
                <a:schemeClr val="accent6"/>
              </a:buClr>
              <a:buSzPts val="1800"/>
              <a:buNone/>
              <a:defRPr sz="1800">
                <a:solidFill>
                  <a:schemeClr val="accent6"/>
                </a:solidFill>
              </a:defRPr>
            </a:lvl3pPr>
            <a:lvl4pPr lvl="3" algn="ctr" rtl="0">
              <a:spcBef>
                <a:spcPts val="0"/>
              </a:spcBef>
              <a:spcAft>
                <a:spcPts val="0"/>
              </a:spcAft>
              <a:buClr>
                <a:schemeClr val="accent6"/>
              </a:buClr>
              <a:buSzPts val="1800"/>
              <a:buNone/>
              <a:defRPr sz="1800">
                <a:solidFill>
                  <a:schemeClr val="accent6"/>
                </a:solidFill>
              </a:defRPr>
            </a:lvl4pPr>
            <a:lvl5pPr lvl="4" algn="ctr" rtl="0">
              <a:spcBef>
                <a:spcPts val="0"/>
              </a:spcBef>
              <a:spcAft>
                <a:spcPts val="0"/>
              </a:spcAft>
              <a:buClr>
                <a:schemeClr val="accent6"/>
              </a:buClr>
              <a:buSzPts val="1800"/>
              <a:buNone/>
              <a:defRPr sz="1800">
                <a:solidFill>
                  <a:schemeClr val="accent6"/>
                </a:solidFill>
              </a:defRPr>
            </a:lvl5pPr>
            <a:lvl6pPr lvl="5" algn="ctr" rtl="0">
              <a:spcBef>
                <a:spcPts val="0"/>
              </a:spcBef>
              <a:spcAft>
                <a:spcPts val="0"/>
              </a:spcAft>
              <a:buClr>
                <a:schemeClr val="accent6"/>
              </a:buClr>
              <a:buSzPts val="1800"/>
              <a:buNone/>
              <a:defRPr sz="1800">
                <a:solidFill>
                  <a:schemeClr val="accent6"/>
                </a:solidFill>
              </a:defRPr>
            </a:lvl6pPr>
            <a:lvl7pPr lvl="6" algn="ctr" rtl="0">
              <a:spcBef>
                <a:spcPts val="0"/>
              </a:spcBef>
              <a:spcAft>
                <a:spcPts val="0"/>
              </a:spcAft>
              <a:buClr>
                <a:schemeClr val="accent6"/>
              </a:buClr>
              <a:buSzPts val="1800"/>
              <a:buNone/>
              <a:defRPr sz="1800">
                <a:solidFill>
                  <a:schemeClr val="accent6"/>
                </a:solidFill>
              </a:defRPr>
            </a:lvl7pPr>
            <a:lvl8pPr lvl="7" algn="ctr" rtl="0">
              <a:spcBef>
                <a:spcPts val="0"/>
              </a:spcBef>
              <a:spcAft>
                <a:spcPts val="0"/>
              </a:spcAft>
              <a:buClr>
                <a:schemeClr val="accent6"/>
              </a:buClr>
              <a:buSzPts val="1800"/>
              <a:buNone/>
              <a:defRPr sz="1800">
                <a:solidFill>
                  <a:schemeClr val="accent6"/>
                </a:solidFill>
              </a:defRPr>
            </a:lvl8pPr>
            <a:lvl9pPr lvl="8" algn="ctr" rtl="0">
              <a:spcBef>
                <a:spcPts val="0"/>
              </a:spcBef>
              <a:spcAft>
                <a:spcPts val="0"/>
              </a:spcAft>
              <a:buClr>
                <a:schemeClr val="accent6"/>
              </a:buClr>
              <a:buSzPts val="1800"/>
              <a:buNone/>
              <a:defRPr sz="1800">
                <a:solidFill>
                  <a:schemeClr val="accent6"/>
                </a:solidFill>
              </a:defRPr>
            </a:lvl9pPr>
          </a:lstStyle>
          <a:p>
            <a:r>
              <a:t>xx%</a:t>
            </a:r>
          </a:p>
        </p:txBody>
      </p:sp>
      <p:sp>
        <p:nvSpPr>
          <p:cNvPr id="641" name="Google Shape;641;p16"/>
          <p:cNvSpPr txBox="1">
            <a:spLocks noGrp="1"/>
          </p:cNvSpPr>
          <p:nvPr>
            <p:ph type="subTitle" idx="5"/>
          </p:nvPr>
        </p:nvSpPr>
        <p:spPr>
          <a:xfrm>
            <a:off x="5783025" y="3474850"/>
            <a:ext cx="2259900" cy="755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642" name="Google Shape;642;p16"/>
          <p:cNvSpPr txBox="1">
            <a:spLocks noGrp="1"/>
          </p:cNvSpPr>
          <p:nvPr>
            <p:ph type="title" idx="6" hasCustomPrompt="1"/>
          </p:nvPr>
        </p:nvSpPr>
        <p:spPr>
          <a:xfrm>
            <a:off x="6117542" y="2122950"/>
            <a:ext cx="1590900" cy="7452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6"/>
              </a:buClr>
              <a:buSzPts val="1800"/>
              <a:buNone/>
              <a:defRPr sz="3000">
                <a:solidFill>
                  <a:schemeClr val="lt1"/>
                </a:solidFill>
              </a:defRPr>
            </a:lvl1pPr>
            <a:lvl2pPr lvl="1" algn="ctr" rtl="0">
              <a:spcBef>
                <a:spcPts val="0"/>
              </a:spcBef>
              <a:spcAft>
                <a:spcPts val="0"/>
              </a:spcAft>
              <a:buClr>
                <a:schemeClr val="accent6"/>
              </a:buClr>
              <a:buSzPts val="1800"/>
              <a:buNone/>
              <a:defRPr sz="1800">
                <a:solidFill>
                  <a:schemeClr val="accent6"/>
                </a:solidFill>
              </a:defRPr>
            </a:lvl2pPr>
            <a:lvl3pPr lvl="2" algn="ctr" rtl="0">
              <a:spcBef>
                <a:spcPts val="0"/>
              </a:spcBef>
              <a:spcAft>
                <a:spcPts val="0"/>
              </a:spcAft>
              <a:buClr>
                <a:schemeClr val="accent6"/>
              </a:buClr>
              <a:buSzPts val="1800"/>
              <a:buNone/>
              <a:defRPr sz="1800">
                <a:solidFill>
                  <a:schemeClr val="accent6"/>
                </a:solidFill>
              </a:defRPr>
            </a:lvl3pPr>
            <a:lvl4pPr lvl="3" algn="ctr" rtl="0">
              <a:spcBef>
                <a:spcPts val="0"/>
              </a:spcBef>
              <a:spcAft>
                <a:spcPts val="0"/>
              </a:spcAft>
              <a:buClr>
                <a:schemeClr val="accent6"/>
              </a:buClr>
              <a:buSzPts val="1800"/>
              <a:buNone/>
              <a:defRPr sz="1800">
                <a:solidFill>
                  <a:schemeClr val="accent6"/>
                </a:solidFill>
              </a:defRPr>
            </a:lvl4pPr>
            <a:lvl5pPr lvl="4" algn="ctr" rtl="0">
              <a:spcBef>
                <a:spcPts val="0"/>
              </a:spcBef>
              <a:spcAft>
                <a:spcPts val="0"/>
              </a:spcAft>
              <a:buClr>
                <a:schemeClr val="accent6"/>
              </a:buClr>
              <a:buSzPts val="1800"/>
              <a:buNone/>
              <a:defRPr sz="1800">
                <a:solidFill>
                  <a:schemeClr val="accent6"/>
                </a:solidFill>
              </a:defRPr>
            </a:lvl5pPr>
            <a:lvl6pPr lvl="5" algn="ctr" rtl="0">
              <a:spcBef>
                <a:spcPts val="0"/>
              </a:spcBef>
              <a:spcAft>
                <a:spcPts val="0"/>
              </a:spcAft>
              <a:buClr>
                <a:schemeClr val="accent6"/>
              </a:buClr>
              <a:buSzPts val="1800"/>
              <a:buNone/>
              <a:defRPr sz="1800">
                <a:solidFill>
                  <a:schemeClr val="accent6"/>
                </a:solidFill>
              </a:defRPr>
            </a:lvl6pPr>
            <a:lvl7pPr lvl="6" algn="ctr" rtl="0">
              <a:spcBef>
                <a:spcPts val="0"/>
              </a:spcBef>
              <a:spcAft>
                <a:spcPts val="0"/>
              </a:spcAft>
              <a:buClr>
                <a:schemeClr val="accent6"/>
              </a:buClr>
              <a:buSzPts val="1800"/>
              <a:buNone/>
              <a:defRPr sz="1800">
                <a:solidFill>
                  <a:schemeClr val="accent6"/>
                </a:solidFill>
              </a:defRPr>
            </a:lvl7pPr>
            <a:lvl8pPr lvl="7" algn="ctr" rtl="0">
              <a:spcBef>
                <a:spcPts val="0"/>
              </a:spcBef>
              <a:spcAft>
                <a:spcPts val="0"/>
              </a:spcAft>
              <a:buClr>
                <a:schemeClr val="accent6"/>
              </a:buClr>
              <a:buSzPts val="1800"/>
              <a:buNone/>
              <a:defRPr sz="1800">
                <a:solidFill>
                  <a:schemeClr val="accent6"/>
                </a:solidFill>
              </a:defRPr>
            </a:lvl8pPr>
            <a:lvl9pPr lvl="8" algn="ctr" rtl="0">
              <a:spcBef>
                <a:spcPts val="0"/>
              </a:spcBef>
              <a:spcAft>
                <a:spcPts val="0"/>
              </a:spcAft>
              <a:buClr>
                <a:schemeClr val="accent6"/>
              </a:buClr>
              <a:buSzPts val="1800"/>
              <a:buNone/>
              <a:defRPr sz="1800">
                <a:solidFill>
                  <a:schemeClr val="accent6"/>
                </a:solidFill>
              </a:defRPr>
            </a:lvl9pPr>
          </a:lstStyle>
          <a:p>
            <a:r>
              <a:t>xx%</a:t>
            </a:r>
          </a:p>
        </p:txBody>
      </p:sp>
      <p:grpSp>
        <p:nvGrpSpPr>
          <p:cNvPr id="643" name="Google Shape;643;p16"/>
          <p:cNvGrpSpPr/>
          <p:nvPr/>
        </p:nvGrpSpPr>
        <p:grpSpPr>
          <a:xfrm flipH="1">
            <a:off x="6302850" y="-1003725"/>
            <a:ext cx="2673672" cy="2356522"/>
            <a:chOff x="6615200" y="-815675"/>
            <a:chExt cx="2673672" cy="2356522"/>
          </a:xfrm>
        </p:grpSpPr>
        <p:sp>
          <p:nvSpPr>
            <p:cNvPr id="644" name="Google Shape;644;p16"/>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flipH="1">
              <a:off x="8630755" y="9411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16"/>
          <p:cNvSpPr/>
          <p:nvPr/>
        </p:nvSpPr>
        <p:spPr>
          <a:xfrm>
            <a:off x="8430721" y="4606114"/>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328127" y="4348325"/>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CUSTOM_3">
    <p:spTree>
      <p:nvGrpSpPr>
        <p:cNvPr id="1" name="Shape 650"/>
        <p:cNvGrpSpPr/>
        <p:nvPr/>
      </p:nvGrpSpPr>
      <p:grpSpPr>
        <a:xfrm>
          <a:off x="0" y="0"/>
          <a:ext cx="0" cy="0"/>
          <a:chOff x="0" y="0"/>
          <a:chExt cx="0" cy="0"/>
        </a:xfrm>
      </p:grpSpPr>
      <p:sp>
        <p:nvSpPr>
          <p:cNvPr id="651" name="Google Shape;651;p17"/>
          <p:cNvSpPr txBox="1">
            <a:spLocks noGrp="1"/>
          </p:cNvSpPr>
          <p:nvPr>
            <p:ph type="title"/>
          </p:nvPr>
        </p:nvSpPr>
        <p:spPr>
          <a:xfrm>
            <a:off x="713225" y="539500"/>
            <a:ext cx="7717500" cy="599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652" name="Google Shape;652;p17"/>
          <p:cNvSpPr txBox="1">
            <a:spLocks noGrp="1"/>
          </p:cNvSpPr>
          <p:nvPr>
            <p:ph type="subTitle" idx="1"/>
          </p:nvPr>
        </p:nvSpPr>
        <p:spPr>
          <a:xfrm>
            <a:off x="1331737" y="3367150"/>
            <a:ext cx="1960800" cy="620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solidFill>
                  <a:schemeClr val="dk1"/>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653" name="Google Shape;653;p17"/>
          <p:cNvSpPr txBox="1">
            <a:spLocks noGrp="1"/>
          </p:cNvSpPr>
          <p:nvPr>
            <p:ph type="subTitle" idx="2"/>
          </p:nvPr>
        </p:nvSpPr>
        <p:spPr>
          <a:xfrm>
            <a:off x="3591602" y="3367150"/>
            <a:ext cx="1960800" cy="620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solidFill>
                  <a:schemeClr val="dk1"/>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654" name="Google Shape;654;p17"/>
          <p:cNvSpPr txBox="1">
            <a:spLocks noGrp="1"/>
          </p:cNvSpPr>
          <p:nvPr>
            <p:ph type="subTitle" idx="3"/>
          </p:nvPr>
        </p:nvSpPr>
        <p:spPr>
          <a:xfrm>
            <a:off x="5851467" y="3367150"/>
            <a:ext cx="1960800" cy="620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solidFill>
                  <a:schemeClr val="dk1"/>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655" name="Google Shape;655;p17"/>
          <p:cNvSpPr txBox="1">
            <a:spLocks noGrp="1"/>
          </p:cNvSpPr>
          <p:nvPr>
            <p:ph type="subTitle" idx="4"/>
          </p:nvPr>
        </p:nvSpPr>
        <p:spPr>
          <a:xfrm>
            <a:off x="1331737" y="2267300"/>
            <a:ext cx="1960800" cy="620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6"/>
              </a:buClr>
              <a:buSzPts val="2400"/>
              <a:buFont typeface="Jost"/>
              <a:buNone/>
              <a:defRPr sz="2400" b="1">
                <a:solidFill>
                  <a:schemeClr val="lt1"/>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9pPr>
          </a:lstStyle>
          <a:p>
            <a:endParaRPr/>
          </a:p>
        </p:txBody>
      </p:sp>
      <p:sp>
        <p:nvSpPr>
          <p:cNvPr id="656" name="Google Shape;656;p17"/>
          <p:cNvSpPr txBox="1">
            <a:spLocks noGrp="1"/>
          </p:cNvSpPr>
          <p:nvPr>
            <p:ph type="subTitle" idx="5"/>
          </p:nvPr>
        </p:nvSpPr>
        <p:spPr>
          <a:xfrm>
            <a:off x="3591602" y="2267300"/>
            <a:ext cx="1960800" cy="620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6"/>
              </a:buClr>
              <a:buSzPts val="2400"/>
              <a:buFont typeface="Jost"/>
              <a:buNone/>
              <a:defRPr sz="2400" b="1">
                <a:solidFill>
                  <a:schemeClr val="lt1"/>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9pPr>
          </a:lstStyle>
          <a:p>
            <a:endParaRPr/>
          </a:p>
        </p:txBody>
      </p:sp>
      <p:sp>
        <p:nvSpPr>
          <p:cNvPr id="657" name="Google Shape;657;p17"/>
          <p:cNvSpPr txBox="1">
            <a:spLocks noGrp="1"/>
          </p:cNvSpPr>
          <p:nvPr>
            <p:ph type="subTitle" idx="6"/>
          </p:nvPr>
        </p:nvSpPr>
        <p:spPr>
          <a:xfrm>
            <a:off x="5851467" y="2267300"/>
            <a:ext cx="1960800" cy="620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6"/>
              </a:buClr>
              <a:buSzPts val="2400"/>
              <a:buFont typeface="Jost"/>
              <a:buNone/>
              <a:defRPr sz="2400" b="1">
                <a:solidFill>
                  <a:schemeClr val="lt1"/>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9pPr>
          </a:lstStyle>
          <a:p>
            <a:endParaRPr/>
          </a:p>
        </p:txBody>
      </p:sp>
      <p:sp>
        <p:nvSpPr>
          <p:cNvPr id="658" name="Google Shape;658;p17"/>
          <p:cNvSpPr/>
          <p:nvPr/>
        </p:nvSpPr>
        <p:spPr>
          <a:xfrm rot="10800000">
            <a:off x="8227649" y="403104"/>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7"/>
          <p:cNvSpPr/>
          <p:nvPr/>
        </p:nvSpPr>
        <p:spPr>
          <a:xfrm rot="10800000">
            <a:off x="7383170" y="747925"/>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660;p17"/>
          <p:cNvGrpSpPr/>
          <p:nvPr/>
        </p:nvGrpSpPr>
        <p:grpSpPr>
          <a:xfrm rot="10800000" flipH="1">
            <a:off x="172996" y="4154054"/>
            <a:ext cx="8643847" cy="1814447"/>
            <a:chOff x="6615200" y="-815675"/>
            <a:chExt cx="8643847" cy="1814447"/>
          </a:xfrm>
        </p:grpSpPr>
        <p:sp>
          <p:nvSpPr>
            <p:cNvPr id="661" name="Google Shape;661;p17"/>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7"/>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7"/>
            <p:cNvSpPr/>
            <p:nvPr/>
          </p:nvSpPr>
          <p:spPr>
            <a:xfrm flipH="1">
              <a:off x="14600930" y="399113"/>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ONE_COLUMN_TEXT_2">
    <p:spTree>
      <p:nvGrpSpPr>
        <p:cNvPr id="1" name="Shape 665"/>
        <p:cNvGrpSpPr/>
        <p:nvPr/>
      </p:nvGrpSpPr>
      <p:grpSpPr>
        <a:xfrm>
          <a:off x="0" y="0"/>
          <a:ext cx="0" cy="0"/>
          <a:chOff x="0" y="0"/>
          <a:chExt cx="0" cy="0"/>
        </a:xfrm>
      </p:grpSpPr>
      <p:grpSp>
        <p:nvGrpSpPr>
          <p:cNvPr id="666" name="Google Shape;666;p18"/>
          <p:cNvGrpSpPr/>
          <p:nvPr/>
        </p:nvGrpSpPr>
        <p:grpSpPr>
          <a:xfrm>
            <a:off x="-2619092" y="2180127"/>
            <a:ext cx="6683181" cy="1884673"/>
            <a:chOff x="1851399" y="2546879"/>
            <a:chExt cx="5105173" cy="1439671"/>
          </a:xfrm>
        </p:grpSpPr>
        <p:sp>
          <p:nvSpPr>
            <p:cNvPr id="667" name="Google Shape;667;p18"/>
            <p:cNvSpPr/>
            <p:nvPr/>
          </p:nvSpPr>
          <p:spPr>
            <a:xfrm>
              <a:off x="5170097" y="2868662"/>
              <a:ext cx="25468" cy="766909"/>
            </a:xfrm>
            <a:custGeom>
              <a:avLst/>
              <a:gdLst/>
              <a:ahLst/>
              <a:cxnLst/>
              <a:rect l="l" t="t" r="r" b="b"/>
              <a:pathLst>
                <a:path w="178" h="5360" extrusionOk="0">
                  <a:moveTo>
                    <a:pt x="1" y="1"/>
                  </a:moveTo>
                  <a:lnTo>
                    <a:pt x="1" y="5359"/>
                  </a:lnTo>
                  <a:lnTo>
                    <a:pt x="177" y="535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8"/>
            <p:cNvSpPr/>
            <p:nvPr/>
          </p:nvSpPr>
          <p:spPr>
            <a:xfrm>
              <a:off x="5102421" y="2546879"/>
              <a:ext cx="25468" cy="1410626"/>
            </a:xfrm>
            <a:custGeom>
              <a:avLst/>
              <a:gdLst/>
              <a:ahLst/>
              <a:cxnLst/>
              <a:rect l="l" t="t" r="r" b="b"/>
              <a:pathLst>
                <a:path w="178" h="9859" extrusionOk="0">
                  <a:moveTo>
                    <a:pt x="0" y="1"/>
                  </a:moveTo>
                  <a:lnTo>
                    <a:pt x="0" y="9858"/>
                  </a:lnTo>
                  <a:lnTo>
                    <a:pt x="177" y="985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8"/>
            <p:cNvSpPr/>
            <p:nvPr/>
          </p:nvSpPr>
          <p:spPr>
            <a:xfrm>
              <a:off x="5034745" y="2777378"/>
              <a:ext cx="25325" cy="949622"/>
            </a:xfrm>
            <a:custGeom>
              <a:avLst/>
              <a:gdLst/>
              <a:ahLst/>
              <a:cxnLst/>
              <a:rect l="l" t="t" r="r" b="b"/>
              <a:pathLst>
                <a:path w="177" h="6637" extrusionOk="0">
                  <a:moveTo>
                    <a:pt x="0" y="0"/>
                  </a:moveTo>
                  <a:lnTo>
                    <a:pt x="0" y="6637"/>
                  </a:lnTo>
                  <a:lnTo>
                    <a:pt x="177" y="6637"/>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8"/>
            <p:cNvSpPr/>
            <p:nvPr/>
          </p:nvSpPr>
          <p:spPr>
            <a:xfrm>
              <a:off x="4560441" y="2777378"/>
              <a:ext cx="25611" cy="949622"/>
            </a:xfrm>
            <a:custGeom>
              <a:avLst/>
              <a:gdLst/>
              <a:ahLst/>
              <a:cxnLst/>
              <a:rect l="l" t="t" r="r" b="b"/>
              <a:pathLst>
                <a:path w="179" h="6637" extrusionOk="0">
                  <a:moveTo>
                    <a:pt x="1" y="0"/>
                  </a:moveTo>
                  <a:lnTo>
                    <a:pt x="1" y="6637"/>
                  </a:lnTo>
                  <a:lnTo>
                    <a:pt x="179" y="6637"/>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8"/>
            <p:cNvSpPr/>
            <p:nvPr/>
          </p:nvSpPr>
          <p:spPr>
            <a:xfrm>
              <a:off x="4492765" y="2777378"/>
              <a:ext cx="25611" cy="949622"/>
            </a:xfrm>
            <a:custGeom>
              <a:avLst/>
              <a:gdLst/>
              <a:ahLst/>
              <a:cxnLst/>
              <a:rect l="l" t="t" r="r" b="b"/>
              <a:pathLst>
                <a:path w="179"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8"/>
            <p:cNvSpPr/>
            <p:nvPr/>
          </p:nvSpPr>
          <p:spPr>
            <a:xfrm>
              <a:off x="4425089" y="2644888"/>
              <a:ext cx="25611" cy="1214463"/>
            </a:xfrm>
            <a:custGeom>
              <a:avLst/>
              <a:gdLst/>
              <a:ahLst/>
              <a:cxnLst/>
              <a:rect l="l" t="t" r="r" b="b"/>
              <a:pathLst>
                <a:path w="179" h="8488" extrusionOk="0">
                  <a:moveTo>
                    <a:pt x="0" y="0"/>
                  </a:moveTo>
                  <a:lnTo>
                    <a:pt x="0" y="8488"/>
                  </a:lnTo>
                  <a:lnTo>
                    <a:pt x="178" y="8488"/>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8"/>
            <p:cNvSpPr/>
            <p:nvPr/>
          </p:nvSpPr>
          <p:spPr>
            <a:xfrm>
              <a:off x="4357270" y="2644888"/>
              <a:ext cx="25611" cy="1214463"/>
            </a:xfrm>
            <a:custGeom>
              <a:avLst/>
              <a:gdLst/>
              <a:ahLst/>
              <a:cxnLst/>
              <a:rect l="l" t="t" r="r" b="b"/>
              <a:pathLst>
                <a:path w="179" h="8488" extrusionOk="0">
                  <a:moveTo>
                    <a:pt x="1" y="0"/>
                  </a:moveTo>
                  <a:lnTo>
                    <a:pt x="1" y="8488"/>
                  </a:lnTo>
                  <a:lnTo>
                    <a:pt x="179" y="848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8"/>
            <p:cNvSpPr/>
            <p:nvPr/>
          </p:nvSpPr>
          <p:spPr>
            <a:xfrm>
              <a:off x="4966926" y="2946926"/>
              <a:ext cx="25468" cy="610379"/>
            </a:xfrm>
            <a:custGeom>
              <a:avLst/>
              <a:gdLst/>
              <a:ahLst/>
              <a:cxnLst/>
              <a:rect l="l" t="t" r="r" b="b"/>
              <a:pathLst>
                <a:path w="178" h="4266" extrusionOk="0">
                  <a:moveTo>
                    <a:pt x="1" y="1"/>
                  </a:moveTo>
                  <a:lnTo>
                    <a:pt x="1" y="4266"/>
                  </a:lnTo>
                  <a:lnTo>
                    <a:pt x="178" y="4266"/>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8"/>
            <p:cNvSpPr/>
            <p:nvPr/>
          </p:nvSpPr>
          <p:spPr>
            <a:xfrm>
              <a:off x="4899250" y="3064679"/>
              <a:ext cx="25468" cy="374870"/>
            </a:xfrm>
            <a:custGeom>
              <a:avLst/>
              <a:gdLst/>
              <a:ahLst/>
              <a:cxnLst/>
              <a:rect l="l" t="t" r="r" b="b"/>
              <a:pathLst>
                <a:path w="178" h="2620" extrusionOk="0">
                  <a:moveTo>
                    <a:pt x="0" y="1"/>
                  </a:moveTo>
                  <a:lnTo>
                    <a:pt x="0" y="2619"/>
                  </a:lnTo>
                  <a:lnTo>
                    <a:pt x="177" y="261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8"/>
            <p:cNvSpPr/>
            <p:nvPr/>
          </p:nvSpPr>
          <p:spPr>
            <a:xfrm>
              <a:off x="4628260" y="3064679"/>
              <a:ext cx="25611" cy="374870"/>
            </a:xfrm>
            <a:custGeom>
              <a:avLst/>
              <a:gdLst/>
              <a:ahLst/>
              <a:cxnLst/>
              <a:rect l="l" t="t" r="r" b="b"/>
              <a:pathLst>
                <a:path w="179" h="2620" extrusionOk="0">
                  <a:moveTo>
                    <a:pt x="0" y="1"/>
                  </a:moveTo>
                  <a:lnTo>
                    <a:pt x="0" y="2619"/>
                  </a:lnTo>
                  <a:lnTo>
                    <a:pt x="178" y="261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8"/>
            <p:cNvSpPr/>
            <p:nvPr/>
          </p:nvSpPr>
          <p:spPr>
            <a:xfrm>
              <a:off x="4289594" y="3080704"/>
              <a:ext cx="25611" cy="374727"/>
            </a:xfrm>
            <a:custGeom>
              <a:avLst/>
              <a:gdLst/>
              <a:ahLst/>
              <a:cxnLst/>
              <a:rect l="l" t="t" r="r" b="b"/>
              <a:pathLst>
                <a:path w="179" h="2619" extrusionOk="0">
                  <a:moveTo>
                    <a:pt x="1" y="0"/>
                  </a:moveTo>
                  <a:lnTo>
                    <a:pt x="1" y="2618"/>
                  </a:lnTo>
                  <a:lnTo>
                    <a:pt x="179" y="261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8"/>
            <p:cNvSpPr/>
            <p:nvPr/>
          </p:nvSpPr>
          <p:spPr>
            <a:xfrm>
              <a:off x="4831574" y="3161400"/>
              <a:ext cx="25325" cy="181425"/>
            </a:xfrm>
            <a:custGeom>
              <a:avLst/>
              <a:gdLst/>
              <a:ahLst/>
              <a:cxnLst/>
              <a:rect l="l" t="t" r="r" b="b"/>
              <a:pathLst>
                <a:path w="177"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8"/>
            <p:cNvSpPr/>
            <p:nvPr/>
          </p:nvSpPr>
          <p:spPr>
            <a:xfrm>
              <a:off x="4695936" y="3161400"/>
              <a:ext cx="25611" cy="181425"/>
            </a:xfrm>
            <a:custGeom>
              <a:avLst/>
              <a:gdLst/>
              <a:ahLst/>
              <a:cxnLst/>
              <a:rect l="l" t="t" r="r" b="b"/>
              <a:pathLst>
                <a:path w="179" h="1268" extrusionOk="0">
                  <a:moveTo>
                    <a:pt x="0" y="1"/>
                  </a:moveTo>
                  <a:lnTo>
                    <a:pt x="0"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8"/>
            <p:cNvSpPr/>
            <p:nvPr/>
          </p:nvSpPr>
          <p:spPr>
            <a:xfrm>
              <a:off x="4221918" y="3177425"/>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8"/>
            <p:cNvSpPr/>
            <p:nvPr/>
          </p:nvSpPr>
          <p:spPr>
            <a:xfrm>
              <a:off x="5237773" y="3132212"/>
              <a:ext cx="25468" cy="181425"/>
            </a:xfrm>
            <a:custGeom>
              <a:avLst/>
              <a:gdLst/>
              <a:ahLst/>
              <a:cxnLst/>
              <a:rect l="l" t="t" r="r" b="b"/>
              <a:pathLst>
                <a:path w="178" h="1268" extrusionOk="0">
                  <a:moveTo>
                    <a:pt x="1" y="0"/>
                  </a:moveTo>
                  <a:lnTo>
                    <a:pt x="1"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8"/>
            <p:cNvSpPr/>
            <p:nvPr/>
          </p:nvSpPr>
          <p:spPr>
            <a:xfrm>
              <a:off x="4763612" y="3222780"/>
              <a:ext cx="25611" cy="58663"/>
            </a:xfrm>
            <a:custGeom>
              <a:avLst/>
              <a:gdLst/>
              <a:ahLst/>
              <a:cxnLst/>
              <a:rect l="l" t="t" r="r" b="b"/>
              <a:pathLst>
                <a:path w="179" h="410" extrusionOk="0">
                  <a:moveTo>
                    <a:pt x="1" y="1"/>
                  </a:moveTo>
                  <a:lnTo>
                    <a:pt x="1" y="409"/>
                  </a:lnTo>
                  <a:lnTo>
                    <a:pt x="179" y="409"/>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8"/>
            <p:cNvSpPr/>
            <p:nvPr/>
          </p:nvSpPr>
          <p:spPr>
            <a:xfrm>
              <a:off x="4154242" y="3238662"/>
              <a:ext cx="25468" cy="58663"/>
            </a:xfrm>
            <a:custGeom>
              <a:avLst/>
              <a:gdLst/>
              <a:ahLst/>
              <a:cxnLst/>
              <a:rect l="l" t="t" r="r" b="b"/>
              <a:pathLst>
                <a:path w="178" h="410" extrusionOk="0">
                  <a:moveTo>
                    <a:pt x="0" y="1"/>
                  </a:moveTo>
                  <a:lnTo>
                    <a:pt x="0" y="410"/>
                  </a:lnTo>
                  <a:lnTo>
                    <a:pt x="178" y="41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8"/>
            <p:cNvSpPr/>
            <p:nvPr/>
          </p:nvSpPr>
          <p:spPr>
            <a:xfrm>
              <a:off x="4018747" y="2897850"/>
              <a:ext cx="25611" cy="766909"/>
            </a:xfrm>
            <a:custGeom>
              <a:avLst/>
              <a:gdLst/>
              <a:ahLst/>
              <a:cxnLst/>
              <a:rect l="l" t="t" r="r" b="b"/>
              <a:pathLst>
                <a:path w="179" h="5360" extrusionOk="0">
                  <a:moveTo>
                    <a:pt x="0" y="1"/>
                  </a:moveTo>
                  <a:lnTo>
                    <a:pt x="0" y="5360"/>
                  </a:lnTo>
                  <a:lnTo>
                    <a:pt x="178" y="536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8"/>
            <p:cNvSpPr/>
            <p:nvPr/>
          </p:nvSpPr>
          <p:spPr>
            <a:xfrm>
              <a:off x="3951071" y="2576067"/>
              <a:ext cx="25468" cy="1410483"/>
            </a:xfrm>
            <a:custGeom>
              <a:avLst/>
              <a:gdLst/>
              <a:ahLst/>
              <a:cxnLst/>
              <a:rect l="l" t="t" r="r" b="b"/>
              <a:pathLst>
                <a:path w="178" h="9858" extrusionOk="0">
                  <a:moveTo>
                    <a:pt x="0" y="1"/>
                  </a:moveTo>
                  <a:lnTo>
                    <a:pt x="0" y="9858"/>
                  </a:lnTo>
                  <a:lnTo>
                    <a:pt x="178" y="985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8"/>
            <p:cNvSpPr/>
            <p:nvPr/>
          </p:nvSpPr>
          <p:spPr>
            <a:xfrm>
              <a:off x="3883252" y="2806566"/>
              <a:ext cx="25468" cy="949622"/>
            </a:xfrm>
            <a:custGeom>
              <a:avLst/>
              <a:gdLst/>
              <a:ahLst/>
              <a:cxnLst/>
              <a:rect l="l" t="t" r="r" b="b"/>
              <a:pathLst>
                <a:path w="178"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8"/>
            <p:cNvSpPr/>
            <p:nvPr/>
          </p:nvSpPr>
          <p:spPr>
            <a:xfrm>
              <a:off x="3409234" y="2958658"/>
              <a:ext cx="25468" cy="645434"/>
            </a:xfrm>
            <a:custGeom>
              <a:avLst/>
              <a:gdLst/>
              <a:ahLst/>
              <a:cxnLst/>
              <a:rect l="l" t="t" r="r" b="b"/>
              <a:pathLst>
                <a:path w="178" h="4511" extrusionOk="0">
                  <a:moveTo>
                    <a:pt x="1" y="0"/>
                  </a:moveTo>
                  <a:lnTo>
                    <a:pt x="1"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8"/>
            <p:cNvSpPr/>
            <p:nvPr/>
          </p:nvSpPr>
          <p:spPr>
            <a:xfrm>
              <a:off x="3341415" y="2958658"/>
              <a:ext cx="25611" cy="645434"/>
            </a:xfrm>
            <a:custGeom>
              <a:avLst/>
              <a:gdLst/>
              <a:ahLst/>
              <a:cxnLst/>
              <a:rect l="l" t="t" r="r" b="b"/>
              <a:pathLst>
                <a:path w="179" h="4511" extrusionOk="0">
                  <a:moveTo>
                    <a:pt x="0" y="0"/>
                  </a:moveTo>
                  <a:lnTo>
                    <a:pt x="0"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8"/>
            <p:cNvSpPr/>
            <p:nvPr/>
          </p:nvSpPr>
          <p:spPr>
            <a:xfrm>
              <a:off x="3273882" y="2868662"/>
              <a:ext cx="25325" cy="825285"/>
            </a:xfrm>
            <a:custGeom>
              <a:avLst/>
              <a:gdLst/>
              <a:ahLst/>
              <a:cxnLst/>
              <a:rect l="l" t="t" r="r" b="b"/>
              <a:pathLst>
                <a:path w="177" h="5768" extrusionOk="0">
                  <a:moveTo>
                    <a:pt x="0" y="1"/>
                  </a:moveTo>
                  <a:lnTo>
                    <a:pt x="0" y="5768"/>
                  </a:lnTo>
                  <a:lnTo>
                    <a:pt x="177" y="57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8"/>
            <p:cNvSpPr/>
            <p:nvPr/>
          </p:nvSpPr>
          <p:spPr>
            <a:xfrm>
              <a:off x="3206063" y="2868662"/>
              <a:ext cx="25468" cy="825285"/>
            </a:xfrm>
            <a:custGeom>
              <a:avLst/>
              <a:gdLst/>
              <a:ahLst/>
              <a:cxnLst/>
              <a:rect l="l" t="t" r="r" b="b"/>
              <a:pathLst>
                <a:path w="178" h="5768" extrusionOk="0">
                  <a:moveTo>
                    <a:pt x="1" y="1"/>
                  </a:moveTo>
                  <a:lnTo>
                    <a:pt x="1" y="5768"/>
                  </a:lnTo>
                  <a:lnTo>
                    <a:pt x="178" y="57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8"/>
            <p:cNvSpPr/>
            <p:nvPr/>
          </p:nvSpPr>
          <p:spPr>
            <a:xfrm>
              <a:off x="3815576" y="2976114"/>
              <a:ext cx="25468" cy="610379"/>
            </a:xfrm>
            <a:custGeom>
              <a:avLst/>
              <a:gdLst/>
              <a:ahLst/>
              <a:cxnLst/>
              <a:rect l="l" t="t" r="r" b="b"/>
              <a:pathLst>
                <a:path w="178" h="4266" extrusionOk="0">
                  <a:moveTo>
                    <a:pt x="1" y="1"/>
                  </a:moveTo>
                  <a:lnTo>
                    <a:pt x="1" y="4266"/>
                  </a:lnTo>
                  <a:lnTo>
                    <a:pt x="177" y="4266"/>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8"/>
            <p:cNvSpPr/>
            <p:nvPr/>
          </p:nvSpPr>
          <p:spPr>
            <a:xfrm>
              <a:off x="3747900" y="3094010"/>
              <a:ext cx="25468" cy="374583"/>
            </a:xfrm>
            <a:custGeom>
              <a:avLst/>
              <a:gdLst/>
              <a:ahLst/>
              <a:cxnLst/>
              <a:rect l="l" t="t" r="r" b="b"/>
              <a:pathLst>
                <a:path w="178" h="2618" extrusionOk="0">
                  <a:moveTo>
                    <a:pt x="0" y="1"/>
                  </a:moveTo>
                  <a:lnTo>
                    <a:pt x="0" y="2618"/>
                  </a:lnTo>
                  <a:lnTo>
                    <a:pt x="177" y="261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8"/>
            <p:cNvSpPr/>
            <p:nvPr/>
          </p:nvSpPr>
          <p:spPr>
            <a:xfrm>
              <a:off x="3477053" y="3153960"/>
              <a:ext cx="25325" cy="254682"/>
            </a:xfrm>
            <a:custGeom>
              <a:avLst/>
              <a:gdLst/>
              <a:ahLst/>
              <a:cxnLst/>
              <a:rect l="l" t="t" r="r" b="b"/>
              <a:pathLst>
                <a:path w="177"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8"/>
            <p:cNvSpPr/>
            <p:nvPr/>
          </p:nvSpPr>
          <p:spPr>
            <a:xfrm>
              <a:off x="3138387" y="3164834"/>
              <a:ext cx="25468" cy="254682"/>
            </a:xfrm>
            <a:custGeom>
              <a:avLst/>
              <a:gdLst/>
              <a:ahLst/>
              <a:cxnLst/>
              <a:rect l="l" t="t" r="r" b="b"/>
              <a:pathLst>
                <a:path w="178"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8"/>
            <p:cNvSpPr/>
            <p:nvPr/>
          </p:nvSpPr>
          <p:spPr>
            <a:xfrm>
              <a:off x="3680081" y="3190588"/>
              <a:ext cx="25468" cy="181425"/>
            </a:xfrm>
            <a:custGeom>
              <a:avLst/>
              <a:gdLst/>
              <a:ahLst/>
              <a:cxnLst/>
              <a:rect l="l" t="t" r="r" b="b"/>
              <a:pathLst>
                <a:path w="178" h="1268" extrusionOk="0">
                  <a:moveTo>
                    <a:pt x="1" y="1"/>
                  </a:moveTo>
                  <a:lnTo>
                    <a:pt x="1"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8"/>
            <p:cNvSpPr/>
            <p:nvPr/>
          </p:nvSpPr>
          <p:spPr>
            <a:xfrm>
              <a:off x="3544729" y="3190588"/>
              <a:ext cx="25468" cy="181425"/>
            </a:xfrm>
            <a:custGeom>
              <a:avLst/>
              <a:gdLst/>
              <a:ahLst/>
              <a:cxnLst/>
              <a:rect l="l" t="t" r="r" b="b"/>
              <a:pathLst>
                <a:path w="178"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8"/>
            <p:cNvSpPr/>
            <p:nvPr/>
          </p:nvSpPr>
          <p:spPr>
            <a:xfrm>
              <a:off x="3070568" y="3206612"/>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8"/>
            <p:cNvSpPr/>
            <p:nvPr/>
          </p:nvSpPr>
          <p:spPr>
            <a:xfrm>
              <a:off x="4086423" y="3161400"/>
              <a:ext cx="25611" cy="181425"/>
            </a:xfrm>
            <a:custGeom>
              <a:avLst/>
              <a:gdLst/>
              <a:ahLst/>
              <a:cxnLst/>
              <a:rect l="l" t="t" r="r" b="b"/>
              <a:pathLst>
                <a:path w="179" h="1268" extrusionOk="0">
                  <a:moveTo>
                    <a:pt x="1" y="1"/>
                  </a:moveTo>
                  <a:lnTo>
                    <a:pt x="1" y="1268"/>
                  </a:lnTo>
                  <a:lnTo>
                    <a:pt x="179" y="1268"/>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8"/>
            <p:cNvSpPr/>
            <p:nvPr/>
          </p:nvSpPr>
          <p:spPr>
            <a:xfrm>
              <a:off x="3612405" y="3252111"/>
              <a:ext cx="25468" cy="58520"/>
            </a:xfrm>
            <a:custGeom>
              <a:avLst/>
              <a:gdLst/>
              <a:ahLst/>
              <a:cxnLst/>
              <a:rect l="l" t="t" r="r" b="b"/>
              <a:pathLst>
                <a:path w="178" h="409" extrusionOk="0">
                  <a:moveTo>
                    <a:pt x="1" y="0"/>
                  </a:moveTo>
                  <a:lnTo>
                    <a:pt x="1" y="408"/>
                  </a:lnTo>
                  <a:lnTo>
                    <a:pt x="177" y="40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8"/>
            <p:cNvSpPr/>
            <p:nvPr/>
          </p:nvSpPr>
          <p:spPr>
            <a:xfrm>
              <a:off x="3002749" y="3267993"/>
              <a:ext cx="25611" cy="58663"/>
            </a:xfrm>
            <a:custGeom>
              <a:avLst/>
              <a:gdLst/>
              <a:ahLst/>
              <a:cxnLst/>
              <a:rect l="l" t="t" r="r" b="b"/>
              <a:pathLst>
                <a:path w="179" h="410" extrusionOk="0">
                  <a:moveTo>
                    <a:pt x="1" y="1"/>
                  </a:moveTo>
                  <a:lnTo>
                    <a:pt x="1" y="410"/>
                  </a:lnTo>
                  <a:lnTo>
                    <a:pt x="179" y="410"/>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8"/>
            <p:cNvSpPr/>
            <p:nvPr/>
          </p:nvSpPr>
          <p:spPr>
            <a:xfrm>
              <a:off x="2867397" y="3138221"/>
              <a:ext cx="25611" cy="286446"/>
            </a:xfrm>
            <a:custGeom>
              <a:avLst/>
              <a:gdLst/>
              <a:ahLst/>
              <a:cxnLst/>
              <a:rect l="l" t="t" r="r" b="b"/>
              <a:pathLst>
                <a:path w="179" h="2002" extrusionOk="0">
                  <a:moveTo>
                    <a:pt x="0" y="1"/>
                  </a:moveTo>
                  <a:lnTo>
                    <a:pt x="0" y="2001"/>
                  </a:lnTo>
                  <a:lnTo>
                    <a:pt x="178" y="200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8"/>
            <p:cNvSpPr/>
            <p:nvPr/>
          </p:nvSpPr>
          <p:spPr>
            <a:xfrm>
              <a:off x="2799578" y="3018035"/>
              <a:ext cx="25611" cy="526677"/>
            </a:xfrm>
            <a:custGeom>
              <a:avLst/>
              <a:gdLst/>
              <a:ahLst/>
              <a:cxnLst/>
              <a:rect l="l" t="t" r="r" b="b"/>
              <a:pathLst>
                <a:path w="179" h="3681" extrusionOk="0">
                  <a:moveTo>
                    <a:pt x="1" y="0"/>
                  </a:moveTo>
                  <a:lnTo>
                    <a:pt x="1" y="3680"/>
                  </a:lnTo>
                  <a:lnTo>
                    <a:pt x="179" y="3680"/>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8"/>
            <p:cNvSpPr/>
            <p:nvPr/>
          </p:nvSpPr>
          <p:spPr>
            <a:xfrm>
              <a:off x="2731902" y="3104025"/>
              <a:ext cx="25611" cy="354695"/>
            </a:xfrm>
            <a:custGeom>
              <a:avLst/>
              <a:gdLst/>
              <a:ahLst/>
              <a:cxnLst/>
              <a:rect l="l" t="t" r="r" b="b"/>
              <a:pathLst>
                <a:path w="179" h="2479" extrusionOk="0">
                  <a:moveTo>
                    <a:pt x="1" y="0"/>
                  </a:moveTo>
                  <a:lnTo>
                    <a:pt x="1" y="2478"/>
                  </a:lnTo>
                  <a:lnTo>
                    <a:pt x="179" y="247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8"/>
            <p:cNvSpPr/>
            <p:nvPr/>
          </p:nvSpPr>
          <p:spPr>
            <a:xfrm>
              <a:off x="2257884" y="3222923"/>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8"/>
            <p:cNvSpPr/>
            <p:nvPr/>
          </p:nvSpPr>
          <p:spPr>
            <a:xfrm>
              <a:off x="2190208" y="3222923"/>
              <a:ext cx="25468" cy="117039"/>
            </a:xfrm>
            <a:custGeom>
              <a:avLst/>
              <a:gdLst/>
              <a:ahLst/>
              <a:cxnLst/>
              <a:rect l="l" t="t" r="r" b="b"/>
              <a:pathLst>
                <a:path w="178" h="818" extrusionOk="0">
                  <a:moveTo>
                    <a:pt x="0" y="1"/>
                  </a:moveTo>
                  <a:lnTo>
                    <a:pt x="0"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8"/>
            <p:cNvSpPr/>
            <p:nvPr/>
          </p:nvSpPr>
          <p:spPr>
            <a:xfrm>
              <a:off x="2122389" y="3206612"/>
              <a:ext cx="25468" cy="149519"/>
            </a:xfrm>
            <a:custGeom>
              <a:avLst/>
              <a:gdLst/>
              <a:ahLst/>
              <a:cxnLst/>
              <a:rect l="l" t="t" r="r" b="b"/>
              <a:pathLst>
                <a:path w="178" h="1045" extrusionOk="0">
                  <a:moveTo>
                    <a:pt x="1" y="0"/>
                  </a:moveTo>
                  <a:lnTo>
                    <a:pt x="1" y="1045"/>
                  </a:lnTo>
                  <a:lnTo>
                    <a:pt x="178" y="104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8"/>
            <p:cNvSpPr/>
            <p:nvPr/>
          </p:nvSpPr>
          <p:spPr>
            <a:xfrm>
              <a:off x="2054713" y="3206612"/>
              <a:ext cx="25468" cy="149519"/>
            </a:xfrm>
            <a:custGeom>
              <a:avLst/>
              <a:gdLst/>
              <a:ahLst/>
              <a:cxnLst/>
              <a:rect l="l" t="t" r="r" b="b"/>
              <a:pathLst>
                <a:path w="178" h="1045" extrusionOk="0">
                  <a:moveTo>
                    <a:pt x="1" y="0"/>
                  </a:moveTo>
                  <a:lnTo>
                    <a:pt x="1"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8"/>
            <p:cNvSpPr/>
            <p:nvPr/>
          </p:nvSpPr>
          <p:spPr>
            <a:xfrm>
              <a:off x="2664226" y="3167409"/>
              <a:ext cx="25611" cy="227926"/>
            </a:xfrm>
            <a:custGeom>
              <a:avLst/>
              <a:gdLst/>
              <a:ahLst/>
              <a:cxnLst/>
              <a:rect l="l" t="t" r="r" b="b"/>
              <a:pathLst>
                <a:path w="179" h="1593" extrusionOk="0">
                  <a:moveTo>
                    <a:pt x="0" y="1"/>
                  </a:moveTo>
                  <a:lnTo>
                    <a:pt x="0" y="1592"/>
                  </a:lnTo>
                  <a:lnTo>
                    <a:pt x="178" y="1592"/>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8"/>
            <p:cNvSpPr/>
            <p:nvPr/>
          </p:nvSpPr>
          <p:spPr>
            <a:xfrm>
              <a:off x="2596550" y="3211334"/>
              <a:ext cx="25325" cy="140075"/>
            </a:xfrm>
            <a:custGeom>
              <a:avLst/>
              <a:gdLst/>
              <a:ahLst/>
              <a:cxnLst/>
              <a:rect l="l" t="t" r="r" b="b"/>
              <a:pathLst>
                <a:path w="177" h="979" extrusionOk="0">
                  <a:moveTo>
                    <a:pt x="0" y="0"/>
                  </a:moveTo>
                  <a:lnTo>
                    <a:pt x="0" y="978"/>
                  </a:lnTo>
                  <a:lnTo>
                    <a:pt x="177" y="97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8"/>
            <p:cNvSpPr/>
            <p:nvPr/>
          </p:nvSpPr>
          <p:spPr>
            <a:xfrm>
              <a:off x="2325560" y="3258264"/>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8"/>
            <p:cNvSpPr/>
            <p:nvPr/>
          </p:nvSpPr>
          <p:spPr>
            <a:xfrm>
              <a:off x="1987037" y="3260124"/>
              <a:ext cx="25468" cy="46358"/>
            </a:xfrm>
            <a:custGeom>
              <a:avLst/>
              <a:gdLst/>
              <a:ahLst/>
              <a:cxnLst/>
              <a:rect l="l" t="t" r="r" b="b"/>
              <a:pathLst>
                <a:path w="178" h="324" extrusionOk="0">
                  <a:moveTo>
                    <a:pt x="0" y="1"/>
                  </a:moveTo>
                  <a:lnTo>
                    <a:pt x="0" y="323"/>
                  </a:lnTo>
                  <a:lnTo>
                    <a:pt x="177" y="323"/>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8"/>
            <p:cNvSpPr/>
            <p:nvPr/>
          </p:nvSpPr>
          <p:spPr>
            <a:xfrm>
              <a:off x="2528731" y="3247533"/>
              <a:ext cx="25611" cy="67820"/>
            </a:xfrm>
            <a:custGeom>
              <a:avLst/>
              <a:gdLst/>
              <a:ahLst/>
              <a:cxnLst/>
              <a:rect l="l" t="t" r="r" b="b"/>
              <a:pathLst>
                <a:path w="179" h="474" extrusionOk="0">
                  <a:moveTo>
                    <a:pt x="1" y="0"/>
                  </a:moveTo>
                  <a:lnTo>
                    <a:pt x="1" y="474"/>
                  </a:lnTo>
                  <a:lnTo>
                    <a:pt x="179" y="474"/>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8"/>
            <p:cNvSpPr/>
            <p:nvPr/>
          </p:nvSpPr>
          <p:spPr>
            <a:xfrm>
              <a:off x="2393379" y="3270139"/>
              <a:ext cx="25325" cy="22464"/>
            </a:xfrm>
            <a:custGeom>
              <a:avLst/>
              <a:gdLst/>
              <a:ahLst/>
              <a:cxnLst/>
              <a:rect l="l" t="t" r="r" b="b"/>
              <a:pathLst>
                <a:path w="177" h="157" extrusionOk="0">
                  <a:moveTo>
                    <a:pt x="0" y="0"/>
                  </a:moveTo>
                  <a:lnTo>
                    <a:pt x="0" y="156"/>
                  </a:lnTo>
                  <a:lnTo>
                    <a:pt x="177" y="156"/>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8"/>
            <p:cNvSpPr/>
            <p:nvPr/>
          </p:nvSpPr>
          <p:spPr>
            <a:xfrm>
              <a:off x="1919361" y="3271999"/>
              <a:ext cx="25325" cy="22464"/>
            </a:xfrm>
            <a:custGeom>
              <a:avLst/>
              <a:gdLst/>
              <a:ahLst/>
              <a:cxnLst/>
              <a:rect l="l" t="t" r="r" b="b"/>
              <a:pathLst>
                <a:path w="177"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2935073" y="3236516"/>
              <a:ext cx="25611" cy="67820"/>
            </a:xfrm>
            <a:custGeom>
              <a:avLst/>
              <a:gdLst/>
              <a:ahLst/>
              <a:cxnLst/>
              <a:rect l="l" t="t" r="r" b="b"/>
              <a:pathLst>
                <a:path w="179" h="474" extrusionOk="0">
                  <a:moveTo>
                    <a:pt x="1" y="0"/>
                  </a:moveTo>
                  <a:lnTo>
                    <a:pt x="1" y="474"/>
                  </a:lnTo>
                  <a:lnTo>
                    <a:pt x="178" y="474"/>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8"/>
            <p:cNvSpPr/>
            <p:nvPr/>
          </p:nvSpPr>
          <p:spPr>
            <a:xfrm>
              <a:off x="2461055" y="3270425"/>
              <a:ext cx="25611" cy="21891"/>
            </a:xfrm>
            <a:custGeom>
              <a:avLst/>
              <a:gdLst/>
              <a:ahLst/>
              <a:cxnLst/>
              <a:rect l="l" t="t" r="r" b="b"/>
              <a:pathLst>
                <a:path w="179" h="153" extrusionOk="0">
                  <a:moveTo>
                    <a:pt x="0" y="0"/>
                  </a:moveTo>
                  <a:lnTo>
                    <a:pt x="0" y="152"/>
                  </a:lnTo>
                  <a:lnTo>
                    <a:pt x="178" y="152"/>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8"/>
            <p:cNvSpPr/>
            <p:nvPr/>
          </p:nvSpPr>
          <p:spPr>
            <a:xfrm>
              <a:off x="1851399" y="3279582"/>
              <a:ext cx="25611" cy="7297"/>
            </a:xfrm>
            <a:custGeom>
              <a:avLst/>
              <a:gdLst/>
              <a:ahLst/>
              <a:cxnLst/>
              <a:rect l="l" t="t" r="r" b="b"/>
              <a:pathLst>
                <a:path w="179" h="51" extrusionOk="0">
                  <a:moveTo>
                    <a:pt x="1" y="1"/>
                  </a:moveTo>
                  <a:lnTo>
                    <a:pt x="1" y="51"/>
                  </a:lnTo>
                  <a:lnTo>
                    <a:pt x="179" y="51"/>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6795465" y="3182289"/>
              <a:ext cx="25468" cy="117039"/>
            </a:xfrm>
            <a:custGeom>
              <a:avLst/>
              <a:gdLst/>
              <a:ahLst/>
              <a:cxnLst/>
              <a:rect l="l" t="t" r="r" b="b"/>
              <a:pathLst>
                <a:path w="178" h="818" extrusionOk="0">
                  <a:moveTo>
                    <a:pt x="1" y="1"/>
                  </a:moveTo>
                  <a:lnTo>
                    <a:pt x="1" y="817"/>
                  </a:lnTo>
                  <a:lnTo>
                    <a:pt x="178" y="817"/>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6727789" y="3182289"/>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6660113" y="3166121"/>
              <a:ext cx="25468" cy="149519"/>
            </a:xfrm>
            <a:custGeom>
              <a:avLst/>
              <a:gdLst/>
              <a:ahLst/>
              <a:cxnLst/>
              <a:rect l="l" t="t" r="r" b="b"/>
              <a:pathLst>
                <a:path w="178"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6592437" y="3166121"/>
              <a:ext cx="25325" cy="149519"/>
            </a:xfrm>
            <a:custGeom>
              <a:avLst/>
              <a:gdLst/>
              <a:ahLst/>
              <a:cxnLst/>
              <a:rect l="l" t="t" r="r" b="b"/>
              <a:pathLst>
                <a:path w="177"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6863284" y="3217773"/>
              <a:ext cx="25468" cy="46215"/>
            </a:xfrm>
            <a:custGeom>
              <a:avLst/>
              <a:gdLst/>
              <a:ahLst/>
              <a:cxnLst/>
              <a:rect l="l" t="t" r="r" b="b"/>
              <a:pathLst>
                <a:path w="178" h="323" extrusionOk="0">
                  <a:moveTo>
                    <a:pt x="0" y="0"/>
                  </a:moveTo>
                  <a:lnTo>
                    <a:pt x="0" y="323"/>
                  </a:lnTo>
                  <a:lnTo>
                    <a:pt x="177" y="323"/>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6524618" y="3219633"/>
              <a:ext cx="25468" cy="46358"/>
            </a:xfrm>
            <a:custGeom>
              <a:avLst/>
              <a:gdLst/>
              <a:ahLst/>
              <a:cxnLst/>
              <a:rect l="l" t="t" r="r" b="b"/>
              <a:pathLst>
                <a:path w="178" h="324" extrusionOk="0">
                  <a:moveTo>
                    <a:pt x="1" y="1"/>
                  </a:moveTo>
                  <a:lnTo>
                    <a:pt x="1"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6930960" y="3229648"/>
              <a:ext cx="25611" cy="22320"/>
            </a:xfrm>
            <a:custGeom>
              <a:avLst/>
              <a:gdLst/>
              <a:ahLst/>
              <a:cxnLst/>
              <a:rect l="l" t="t" r="r" b="b"/>
              <a:pathLst>
                <a:path w="179" h="156" extrusionOk="0">
                  <a:moveTo>
                    <a:pt x="1" y="0"/>
                  </a:moveTo>
                  <a:lnTo>
                    <a:pt x="1" y="155"/>
                  </a:lnTo>
                  <a:lnTo>
                    <a:pt x="178" y="15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a:off x="6456942" y="3231508"/>
              <a:ext cx="25468" cy="22464"/>
            </a:xfrm>
            <a:custGeom>
              <a:avLst/>
              <a:gdLst/>
              <a:ahLst/>
              <a:cxnLst/>
              <a:rect l="l" t="t" r="r" b="b"/>
              <a:pathLst>
                <a:path w="178"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8"/>
            <p:cNvSpPr/>
            <p:nvPr/>
          </p:nvSpPr>
          <p:spPr>
            <a:xfrm>
              <a:off x="6389123" y="3239091"/>
              <a:ext cx="25468" cy="7297"/>
            </a:xfrm>
            <a:custGeom>
              <a:avLst/>
              <a:gdLst/>
              <a:ahLst/>
              <a:cxnLst/>
              <a:rect l="l" t="t" r="r" b="b"/>
              <a:pathLst>
                <a:path w="178" h="51" extrusionOk="0">
                  <a:moveTo>
                    <a:pt x="0" y="1"/>
                  </a:moveTo>
                  <a:lnTo>
                    <a:pt x="0" y="51"/>
                  </a:lnTo>
                  <a:lnTo>
                    <a:pt x="178" y="5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8"/>
            <p:cNvSpPr/>
            <p:nvPr/>
          </p:nvSpPr>
          <p:spPr>
            <a:xfrm>
              <a:off x="6321447" y="3095727"/>
              <a:ext cx="25468" cy="286303"/>
            </a:xfrm>
            <a:custGeom>
              <a:avLst/>
              <a:gdLst/>
              <a:ahLst/>
              <a:cxnLst/>
              <a:rect l="l" t="t" r="r" b="b"/>
              <a:pathLst>
                <a:path w="178" h="2001" extrusionOk="0">
                  <a:moveTo>
                    <a:pt x="1" y="0"/>
                  </a:moveTo>
                  <a:lnTo>
                    <a:pt x="1" y="2001"/>
                  </a:lnTo>
                  <a:lnTo>
                    <a:pt x="178" y="200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8"/>
            <p:cNvSpPr/>
            <p:nvPr/>
          </p:nvSpPr>
          <p:spPr>
            <a:xfrm>
              <a:off x="6253771" y="2975541"/>
              <a:ext cx="25468" cy="526534"/>
            </a:xfrm>
            <a:custGeom>
              <a:avLst/>
              <a:gdLst/>
              <a:ahLst/>
              <a:cxnLst/>
              <a:rect l="l" t="t" r="r" b="b"/>
              <a:pathLst>
                <a:path w="178" h="3680" extrusionOk="0">
                  <a:moveTo>
                    <a:pt x="1" y="1"/>
                  </a:moveTo>
                  <a:lnTo>
                    <a:pt x="1" y="3680"/>
                  </a:lnTo>
                  <a:lnTo>
                    <a:pt x="177" y="36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8"/>
            <p:cNvSpPr/>
            <p:nvPr/>
          </p:nvSpPr>
          <p:spPr>
            <a:xfrm>
              <a:off x="6185952" y="3061388"/>
              <a:ext cx="25611" cy="354695"/>
            </a:xfrm>
            <a:custGeom>
              <a:avLst/>
              <a:gdLst/>
              <a:ahLst/>
              <a:cxnLst/>
              <a:rect l="l" t="t" r="r" b="b"/>
              <a:pathLst>
                <a:path w="179" h="2479" extrusionOk="0">
                  <a:moveTo>
                    <a:pt x="0" y="1"/>
                  </a:moveTo>
                  <a:lnTo>
                    <a:pt x="0" y="2479"/>
                  </a:lnTo>
                  <a:lnTo>
                    <a:pt x="178" y="247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8"/>
            <p:cNvSpPr/>
            <p:nvPr/>
          </p:nvSpPr>
          <p:spPr>
            <a:xfrm>
              <a:off x="5711934" y="3180429"/>
              <a:ext cx="25468" cy="116896"/>
            </a:xfrm>
            <a:custGeom>
              <a:avLst/>
              <a:gdLst/>
              <a:ahLst/>
              <a:cxnLst/>
              <a:rect l="l" t="t" r="r" b="b"/>
              <a:pathLst>
                <a:path w="178" h="817" extrusionOk="0">
                  <a:moveTo>
                    <a:pt x="0" y="0"/>
                  </a:moveTo>
                  <a:lnTo>
                    <a:pt x="0"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8"/>
            <p:cNvSpPr/>
            <p:nvPr/>
          </p:nvSpPr>
          <p:spPr>
            <a:xfrm>
              <a:off x="5644115" y="3180429"/>
              <a:ext cx="25468" cy="116896"/>
            </a:xfrm>
            <a:custGeom>
              <a:avLst/>
              <a:gdLst/>
              <a:ahLst/>
              <a:cxnLst/>
              <a:rect l="l" t="t" r="r" b="b"/>
              <a:pathLst>
                <a:path w="178" h="817" extrusionOk="0">
                  <a:moveTo>
                    <a:pt x="1" y="0"/>
                  </a:moveTo>
                  <a:lnTo>
                    <a:pt x="1"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8"/>
            <p:cNvSpPr/>
            <p:nvPr/>
          </p:nvSpPr>
          <p:spPr>
            <a:xfrm>
              <a:off x="5576439" y="3164118"/>
              <a:ext cx="25611" cy="149519"/>
            </a:xfrm>
            <a:custGeom>
              <a:avLst/>
              <a:gdLst/>
              <a:ahLst/>
              <a:cxnLst/>
              <a:rect l="l" t="t" r="r" b="b"/>
              <a:pathLst>
                <a:path w="179" h="1045" extrusionOk="0">
                  <a:moveTo>
                    <a:pt x="0" y="1"/>
                  </a:moveTo>
                  <a:lnTo>
                    <a:pt x="0" y="1044"/>
                  </a:lnTo>
                  <a:lnTo>
                    <a:pt x="178" y="104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8"/>
            <p:cNvSpPr/>
            <p:nvPr/>
          </p:nvSpPr>
          <p:spPr>
            <a:xfrm>
              <a:off x="5508763" y="3164118"/>
              <a:ext cx="25325" cy="149519"/>
            </a:xfrm>
            <a:custGeom>
              <a:avLst/>
              <a:gdLst/>
              <a:ahLst/>
              <a:cxnLst/>
              <a:rect l="l" t="t" r="r" b="b"/>
              <a:pathLst>
                <a:path w="177" h="1045" extrusionOk="0">
                  <a:moveTo>
                    <a:pt x="0" y="1"/>
                  </a:moveTo>
                  <a:lnTo>
                    <a:pt x="0" y="1044"/>
                  </a:lnTo>
                  <a:lnTo>
                    <a:pt x="177" y="1044"/>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8"/>
            <p:cNvSpPr/>
            <p:nvPr/>
          </p:nvSpPr>
          <p:spPr>
            <a:xfrm>
              <a:off x="6118133" y="3124915"/>
              <a:ext cx="25611" cy="227926"/>
            </a:xfrm>
            <a:custGeom>
              <a:avLst/>
              <a:gdLst/>
              <a:ahLst/>
              <a:cxnLst/>
              <a:rect l="l" t="t" r="r" b="b"/>
              <a:pathLst>
                <a:path w="179" h="1593" extrusionOk="0">
                  <a:moveTo>
                    <a:pt x="1" y="0"/>
                  </a:moveTo>
                  <a:lnTo>
                    <a:pt x="1" y="1593"/>
                  </a:lnTo>
                  <a:lnTo>
                    <a:pt x="179" y="1593"/>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8"/>
            <p:cNvSpPr/>
            <p:nvPr/>
          </p:nvSpPr>
          <p:spPr>
            <a:xfrm>
              <a:off x="6050457" y="3168840"/>
              <a:ext cx="25611" cy="139932"/>
            </a:xfrm>
            <a:custGeom>
              <a:avLst/>
              <a:gdLst/>
              <a:ahLst/>
              <a:cxnLst/>
              <a:rect l="l" t="t" r="r" b="b"/>
              <a:pathLst>
                <a:path w="179" h="978" extrusionOk="0">
                  <a:moveTo>
                    <a:pt x="1" y="1"/>
                  </a:moveTo>
                  <a:lnTo>
                    <a:pt x="1" y="978"/>
                  </a:lnTo>
                  <a:lnTo>
                    <a:pt x="178" y="97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8"/>
            <p:cNvSpPr/>
            <p:nvPr/>
          </p:nvSpPr>
          <p:spPr>
            <a:xfrm>
              <a:off x="5779610" y="3215626"/>
              <a:ext cx="25611" cy="46358"/>
            </a:xfrm>
            <a:custGeom>
              <a:avLst/>
              <a:gdLst/>
              <a:ahLst/>
              <a:cxnLst/>
              <a:rect l="l" t="t" r="r" b="b"/>
              <a:pathLst>
                <a:path w="179" h="324" extrusionOk="0">
                  <a:moveTo>
                    <a:pt x="0" y="1"/>
                  </a:moveTo>
                  <a:lnTo>
                    <a:pt x="0"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8"/>
            <p:cNvSpPr/>
            <p:nvPr/>
          </p:nvSpPr>
          <p:spPr>
            <a:xfrm>
              <a:off x="5440944" y="3217773"/>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8"/>
            <p:cNvSpPr/>
            <p:nvPr/>
          </p:nvSpPr>
          <p:spPr>
            <a:xfrm>
              <a:off x="5982781" y="3204896"/>
              <a:ext cx="25611" cy="67820"/>
            </a:xfrm>
            <a:custGeom>
              <a:avLst/>
              <a:gdLst/>
              <a:ahLst/>
              <a:cxnLst/>
              <a:rect l="l" t="t" r="r" b="b"/>
              <a:pathLst>
                <a:path w="179" h="474" extrusionOk="0">
                  <a:moveTo>
                    <a:pt x="0" y="1"/>
                  </a:moveTo>
                  <a:lnTo>
                    <a:pt x="0" y="474"/>
                  </a:lnTo>
                  <a:lnTo>
                    <a:pt x="178" y="47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8"/>
            <p:cNvSpPr/>
            <p:nvPr/>
          </p:nvSpPr>
          <p:spPr>
            <a:xfrm>
              <a:off x="5847286" y="3227645"/>
              <a:ext cx="25611" cy="22320"/>
            </a:xfrm>
            <a:custGeom>
              <a:avLst/>
              <a:gdLst/>
              <a:ahLst/>
              <a:cxnLst/>
              <a:rect l="l" t="t" r="r" b="b"/>
              <a:pathLst>
                <a:path w="179" h="156" extrusionOk="0">
                  <a:moveTo>
                    <a:pt x="1" y="1"/>
                  </a:moveTo>
                  <a:lnTo>
                    <a:pt x="1" y="156"/>
                  </a:lnTo>
                  <a:lnTo>
                    <a:pt x="179" y="156"/>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8"/>
            <p:cNvSpPr/>
            <p:nvPr/>
          </p:nvSpPr>
          <p:spPr>
            <a:xfrm>
              <a:off x="5373268" y="3229648"/>
              <a:ext cx="25468" cy="22320"/>
            </a:xfrm>
            <a:custGeom>
              <a:avLst/>
              <a:gdLst/>
              <a:ahLst/>
              <a:cxnLst/>
              <a:rect l="l" t="t" r="r" b="b"/>
              <a:pathLst>
                <a:path w="178" h="156" extrusionOk="0">
                  <a:moveTo>
                    <a:pt x="1" y="0"/>
                  </a:moveTo>
                  <a:lnTo>
                    <a:pt x="1" y="155"/>
                  </a:lnTo>
                  <a:lnTo>
                    <a:pt x="177" y="15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8"/>
            <p:cNvSpPr/>
            <p:nvPr/>
          </p:nvSpPr>
          <p:spPr>
            <a:xfrm>
              <a:off x="5914962" y="3227788"/>
              <a:ext cx="25611" cy="22034"/>
            </a:xfrm>
            <a:custGeom>
              <a:avLst/>
              <a:gdLst/>
              <a:ahLst/>
              <a:cxnLst/>
              <a:rect l="l" t="t" r="r" b="b"/>
              <a:pathLst>
                <a:path w="179" h="154" extrusionOk="0">
                  <a:moveTo>
                    <a:pt x="1" y="1"/>
                  </a:moveTo>
                  <a:lnTo>
                    <a:pt x="1" y="154"/>
                  </a:lnTo>
                  <a:lnTo>
                    <a:pt x="179" y="154"/>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8"/>
            <p:cNvSpPr/>
            <p:nvPr/>
          </p:nvSpPr>
          <p:spPr>
            <a:xfrm>
              <a:off x="5305592" y="3237088"/>
              <a:ext cx="25468" cy="7440"/>
            </a:xfrm>
            <a:custGeom>
              <a:avLst/>
              <a:gdLst/>
              <a:ahLst/>
              <a:cxnLst/>
              <a:rect l="l" t="t" r="r" b="b"/>
              <a:pathLst>
                <a:path w="178" h="52" extrusionOk="0">
                  <a:moveTo>
                    <a:pt x="0" y="0"/>
                  </a:moveTo>
                  <a:lnTo>
                    <a:pt x="0" y="51"/>
                  </a:lnTo>
                  <a:lnTo>
                    <a:pt x="177" y="51"/>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 name="Google Shape;743;p18"/>
          <p:cNvSpPr txBox="1">
            <a:spLocks noGrp="1"/>
          </p:cNvSpPr>
          <p:nvPr>
            <p:ph type="title"/>
          </p:nvPr>
        </p:nvSpPr>
        <p:spPr>
          <a:xfrm>
            <a:off x="4492450" y="1555975"/>
            <a:ext cx="3544500" cy="4428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b="1">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44" name="Google Shape;744;p18"/>
          <p:cNvSpPr txBox="1">
            <a:spLocks noGrp="1"/>
          </p:cNvSpPr>
          <p:nvPr>
            <p:ph type="body" idx="1"/>
          </p:nvPr>
        </p:nvSpPr>
        <p:spPr>
          <a:xfrm>
            <a:off x="4492450" y="2064675"/>
            <a:ext cx="3544500" cy="16935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Char char="●"/>
              <a:defRPr sz="1600">
                <a:solidFill>
                  <a:schemeClr val="dk1"/>
                </a:solidFill>
                <a:latin typeface="Fira Sans"/>
                <a:ea typeface="Fira Sans"/>
                <a:cs typeface="Fira Sans"/>
                <a:sym typeface="Fira Sans"/>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45" name="Google Shape;74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46" name="Google Shape;746;p18"/>
          <p:cNvSpPr/>
          <p:nvPr/>
        </p:nvSpPr>
        <p:spPr>
          <a:xfrm>
            <a:off x="7260246" y="359114"/>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8"/>
          <p:cNvSpPr/>
          <p:nvPr/>
        </p:nvSpPr>
        <p:spPr>
          <a:xfrm>
            <a:off x="8186902" y="6888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8"/>
          <p:cNvSpPr/>
          <p:nvPr/>
        </p:nvSpPr>
        <p:spPr>
          <a:xfrm rot="10800000">
            <a:off x="8186892" y="3954760"/>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18"/>
          <p:cNvGrpSpPr/>
          <p:nvPr/>
        </p:nvGrpSpPr>
        <p:grpSpPr>
          <a:xfrm flipH="1">
            <a:off x="6048348" y="4119925"/>
            <a:ext cx="1703317" cy="1703317"/>
            <a:chOff x="7346882" y="-815675"/>
            <a:chExt cx="1703317" cy="1703317"/>
          </a:xfrm>
        </p:grpSpPr>
        <p:sp>
          <p:nvSpPr>
            <p:cNvPr id="750" name="Google Shape;750;p18"/>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8"/>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18"/>
          <p:cNvGrpSpPr/>
          <p:nvPr/>
        </p:nvGrpSpPr>
        <p:grpSpPr>
          <a:xfrm flipH="1">
            <a:off x="572800" y="-500650"/>
            <a:ext cx="2673672" cy="2356522"/>
            <a:chOff x="6615200" y="-815675"/>
            <a:chExt cx="2673672" cy="2356522"/>
          </a:xfrm>
        </p:grpSpPr>
        <p:sp>
          <p:nvSpPr>
            <p:cNvPr id="753" name="Google Shape;753;p18"/>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8"/>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8"/>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flipH="1">
              <a:off x="8630755" y="9411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ONE_COLUMN_TEXT_1">
    <p:spTree>
      <p:nvGrpSpPr>
        <p:cNvPr id="1" name="Shape 757"/>
        <p:cNvGrpSpPr/>
        <p:nvPr/>
      </p:nvGrpSpPr>
      <p:grpSpPr>
        <a:xfrm>
          <a:off x="0" y="0"/>
          <a:ext cx="0" cy="0"/>
          <a:chOff x="0" y="0"/>
          <a:chExt cx="0" cy="0"/>
        </a:xfrm>
      </p:grpSpPr>
      <p:sp>
        <p:nvSpPr>
          <p:cNvPr id="758" name="Google Shape;758;p19"/>
          <p:cNvSpPr txBox="1">
            <a:spLocks noGrp="1"/>
          </p:cNvSpPr>
          <p:nvPr>
            <p:ph type="title"/>
          </p:nvPr>
        </p:nvSpPr>
        <p:spPr>
          <a:xfrm>
            <a:off x="4492450" y="1555975"/>
            <a:ext cx="3544500" cy="4428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b="1">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9" name="Google Shape;759;p19"/>
          <p:cNvSpPr txBox="1">
            <a:spLocks noGrp="1"/>
          </p:cNvSpPr>
          <p:nvPr>
            <p:ph type="body" idx="1"/>
          </p:nvPr>
        </p:nvSpPr>
        <p:spPr>
          <a:xfrm>
            <a:off x="4492450" y="2064675"/>
            <a:ext cx="3477600" cy="13422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Char char="●"/>
              <a:defRPr sz="1600">
                <a:solidFill>
                  <a:schemeClr val="dk1"/>
                </a:solidFill>
                <a:latin typeface="Fira Sans"/>
                <a:ea typeface="Fira Sans"/>
                <a:cs typeface="Fira Sans"/>
                <a:sym typeface="Fira Sans"/>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60" name="Google Shape;76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61" name="Google Shape;761;p19"/>
          <p:cNvSpPr/>
          <p:nvPr/>
        </p:nvSpPr>
        <p:spPr>
          <a:xfrm flipH="1">
            <a:off x="8260871" y="4433927"/>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9"/>
          <p:cNvSpPr/>
          <p:nvPr/>
        </p:nvSpPr>
        <p:spPr>
          <a:xfrm flipH="1">
            <a:off x="249175" y="-251862"/>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rot="10800000" flipH="1">
            <a:off x="507950" y="4489085"/>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4" name="Google Shape;764;p19"/>
          <p:cNvGrpSpPr/>
          <p:nvPr/>
        </p:nvGrpSpPr>
        <p:grpSpPr>
          <a:xfrm>
            <a:off x="4761429" y="4089825"/>
            <a:ext cx="1703317" cy="1703317"/>
            <a:chOff x="7346882" y="-815675"/>
            <a:chExt cx="1703317" cy="1703317"/>
          </a:xfrm>
        </p:grpSpPr>
        <p:sp>
          <p:nvSpPr>
            <p:cNvPr id="765" name="Google Shape;765;p19"/>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9"/>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19"/>
          <p:cNvGrpSpPr/>
          <p:nvPr/>
        </p:nvGrpSpPr>
        <p:grpSpPr>
          <a:xfrm>
            <a:off x="6109072" y="-1012425"/>
            <a:ext cx="2673672" cy="2356522"/>
            <a:chOff x="6615200" y="-815675"/>
            <a:chExt cx="2673672" cy="2356522"/>
          </a:xfrm>
        </p:grpSpPr>
        <p:sp>
          <p:nvSpPr>
            <p:cNvPr id="768" name="Google Shape;768;p19"/>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9"/>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flipH="1">
              <a:off x="8630755" y="9411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772"/>
        <p:cNvGrpSpPr/>
        <p:nvPr/>
      </p:nvGrpSpPr>
      <p:grpSpPr>
        <a:xfrm>
          <a:off x="0" y="0"/>
          <a:ext cx="0" cy="0"/>
          <a:chOff x="0" y="0"/>
          <a:chExt cx="0" cy="0"/>
        </a:xfrm>
      </p:grpSpPr>
      <p:sp>
        <p:nvSpPr>
          <p:cNvPr id="773" name="Google Shape;773;p20"/>
          <p:cNvSpPr txBox="1">
            <a:spLocks noGrp="1"/>
          </p:cNvSpPr>
          <p:nvPr>
            <p:ph type="title"/>
          </p:nvPr>
        </p:nvSpPr>
        <p:spPr>
          <a:xfrm>
            <a:off x="1051750" y="1323238"/>
            <a:ext cx="38589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774" name="Google Shape;774;p20"/>
          <p:cNvSpPr txBox="1">
            <a:spLocks noGrp="1"/>
          </p:cNvSpPr>
          <p:nvPr>
            <p:ph type="subTitle" idx="1"/>
          </p:nvPr>
        </p:nvSpPr>
        <p:spPr>
          <a:xfrm>
            <a:off x="1051750" y="2058388"/>
            <a:ext cx="3098400" cy="1098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600">
                <a:solidFill>
                  <a:schemeClr val="dk1"/>
                </a:solidFill>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775" name="Google Shape;775;p20"/>
          <p:cNvSpPr/>
          <p:nvPr/>
        </p:nvSpPr>
        <p:spPr>
          <a:xfrm>
            <a:off x="3858471" y="646739"/>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0"/>
          <p:cNvSpPr/>
          <p:nvPr/>
        </p:nvSpPr>
        <p:spPr>
          <a:xfrm>
            <a:off x="8012115" y="426903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0"/>
          <p:cNvSpPr/>
          <p:nvPr/>
        </p:nvSpPr>
        <p:spPr>
          <a:xfrm rot="10800000">
            <a:off x="8241117" y="345723"/>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20"/>
          <p:cNvGrpSpPr/>
          <p:nvPr/>
        </p:nvGrpSpPr>
        <p:grpSpPr>
          <a:xfrm flipH="1">
            <a:off x="75450" y="-735100"/>
            <a:ext cx="2600115" cy="5323013"/>
            <a:chOff x="7346882" y="-815675"/>
            <a:chExt cx="2600115" cy="5323013"/>
          </a:xfrm>
        </p:grpSpPr>
        <p:sp>
          <p:nvSpPr>
            <p:cNvPr id="779" name="Google Shape;779;p20"/>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0"/>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0"/>
            <p:cNvSpPr/>
            <p:nvPr/>
          </p:nvSpPr>
          <p:spPr>
            <a:xfrm flipH="1">
              <a:off x="7924700" y="4188476"/>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0"/>
            <p:cNvSpPr/>
            <p:nvPr/>
          </p:nvSpPr>
          <p:spPr>
            <a:xfrm flipH="1">
              <a:off x="9288880" y="2879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20"/>
          <p:cNvGrpSpPr/>
          <p:nvPr/>
        </p:nvGrpSpPr>
        <p:grpSpPr>
          <a:xfrm flipH="1">
            <a:off x="2622723" y="4121650"/>
            <a:ext cx="1703317" cy="1703317"/>
            <a:chOff x="7346882" y="-815675"/>
            <a:chExt cx="1703317" cy="1703317"/>
          </a:xfrm>
        </p:grpSpPr>
        <p:sp>
          <p:nvSpPr>
            <p:cNvPr id="784" name="Google Shape;784;p20"/>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0"/>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grpSp>
        <p:nvGrpSpPr>
          <p:cNvPr id="95" name="Google Shape;95;p3"/>
          <p:cNvGrpSpPr/>
          <p:nvPr/>
        </p:nvGrpSpPr>
        <p:grpSpPr>
          <a:xfrm>
            <a:off x="3668884" y="419548"/>
            <a:ext cx="5463045" cy="1540591"/>
            <a:chOff x="1851399" y="2546879"/>
            <a:chExt cx="5105173" cy="1439671"/>
          </a:xfrm>
        </p:grpSpPr>
        <p:sp>
          <p:nvSpPr>
            <p:cNvPr id="96" name="Google Shape;96;p3"/>
            <p:cNvSpPr/>
            <p:nvPr/>
          </p:nvSpPr>
          <p:spPr>
            <a:xfrm>
              <a:off x="5170097" y="2868662"/>
              <a:ext cx="25468" cy="766909"/>
            </a:xfrm>
            <a:custGeom>
              <a:avLst/>
              <a:gdLst/>
              <a:ahLst/>
              <a:cxnLst/>
              <a:rect l="l" t="t" r="r" b="b"/>
              <a:pathLst>
                <a:path w="178" h="5360" extrusionOk="0">
                  <a:moveTo>
                    <a:pt x="1" y="1"/>
                  </a:moveTo>
                  <a:lnTo>
                    <a:pt x="1" y="5359"/>
                  </a:lnTo>
                  <a:lnTo>
                    <a:pt x="177" y="5359"/>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102421" y="2546879"/>
              <a:ext cx="25468" cy="1410626"/>
            </a:xfrm>
            <a:custGeom>
              <a:avLst/>
              <a:gdLst/>
              <a:ahLst/>
              <a:cxnLst/>
              <a:rect l="l" t="t" r="r" b="b"/>
              <a:pathLst>
                <a:path w="178" h="9859" extrusionOk="0">
                  <a:moveTo>
                    <a:pt x="0" y="1"/>
                  </a:moveTo>
                  <a:lnTo>
                    <a:pt x="0" y="9858"/>
                  </a:lnTo>
                  <a:lnTo>
                    <a:pt x="177" y="9858"/>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034745" y="2777378"/>
              <a:ext cx="25325" cy="949622"/>
            </a:xfrm>
            <a:custGeom>
              <a:avLst/>
              <a:gdLst/>
              <a:ahLst/>
              <a:cxnLst/>
              <a:rect l="l" t="t" r="r" b="b"/>
              <a:pathLst>
                <a:path w="177" h="6637" extrusionOk="0">
                  <a:moveTo>
                    <a:pt x="0" y="0"/>
                  </a:moveTo>
                  <a:lnTo>
                    <a:pt x="0" y="6637"/>
                  </a:lnTo>
                  <a:lnTo>
                    <a:pt x="177" y="6637"/>
                  </a:lnTo>
                  <a:lnTo>
                    <a:pt x="1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560441" y="2777378"/>
              <a:ext cx="25611" cy="949622"/>
            </a:xfrm>
            <a:custGeom>
              <a:avLst/>
              <a:gdLst/>
              <a:ahLst/>
              <a:cxnLst/>
              <a:rect l="l" t="t" r="r" b="b"/>
              <a:pathLst>
                <a:path w="179" h="6637" extrusionOk="0">
                  <a:moveTo>
                    <a:pt x="1" y="0"/>
                  </a:moveTo>
                  <a:lnTo>
                    <a:pt x="1" y="6637"/>
                  </a:lnTo>
                  <a:lnTo>
                    <a:pt x="179" y="6637"/>
                  </a:lnTo>
                  <a:lnTo>
                    <a:pt x="17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492765" y="2777378"/>
              <a:ext cx="25611" cy="949622"/>
            </a:xfrm>
            <a:custGeom>
              <a:avLst/>
              <a:gdLst/>
              <a:ahLst/>
              <a:cxnLst/>
              <a:rect l="l" t="t" r="r" b="b"/>
              <a:pathLst>
                <a:path w="179" h="6637" extrusionOk="0">
                  <a:moveTo>
                    <a:pt x="1" y="0"/>
                  </a:moveTo>
                  <a:lnTo>
                    <a:pt x="1" y="6637"/>
                  </a:lnTo>
                  <a:lnTo>
                    <a:pt x="178" y="6637"/>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425089" y="2644888"/>
              <a:ext cx="25611" cy="1214463"/>
            </a:xfrm>
            <a:custGeom>
              <a:avLst/>
              <a:gdLst/>
              <a:ahLst/>
              <a:cxnLst/>
              <a:rect l="l" t="t" r="r" b="b"/>
              <a:pathLst>
                <a:path w="179" h="8488" extrusionOk="0">
                  <a:moveTo>
                    <a:pt x="0" y="0"/>
                  </a:moveTo>
                  <a:lnTo>
                    <a:pt x="0" y="8488"/>
                  </a:lnTo>
                  <a:lnTo>
                    <a:pt x="178" y="8488"/>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357270" y="2644888"/>
              <a:ext cx="25611" cy="1214463"/>
            </a:xfrm>
            <a:custGeom>
              <a:avLst/>
              <a:gdLst/>
              <a:ahLst/>
              <a:cxnLst/>
              <a:rect l="l" t="t" r="r" b="b"/>
              <a:pathLst>
                <a:path w="179" h="8488" extrusionOk="0">
                  <a:moveTo>
                    <a:pt x="1" y="0"/>
                  </a:moveTo>
                  <a:lnTo>
                    <a:pt x="1" y="8488"/>
                  </a:lnTo>
                  <a:lnTo>
                    <a:pt x="179" y="8488"/>
                  </a:lnTo>
                  <a:lnTo>
                    <a:pt x="17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966926" y="2946926"/>
              <a:ext cx="25468" cy="610379"/>
            </a:xfrm>
            <a:custGeom>
              <a:avLst/>
              <a:gdLst/>
              <a:ahLst/>
              <a:cxnLst/>
              <a:rect l="l" t="t" r="r" b="b"/>
              <a:pathLst>
                <a:path w="178" h="4266" extrusionOk="0">
                  <a:moveTo>
                    <a:pt x="1" y="1"/>
                  </a:moveTo>
                  <a:lnTo>
                    <a:pt x="1" y="4266"/>
                  </a:lnTo>
                  <a:lnTo>
                    <a:pt x="178" y="4266"/>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899250" y="3064679"/>
              <a:ext cx="25468" cy="374870"/>
            </a:xfrm>
            <a:custGeom>
              <a:avLst/>
              <a:gdLst/>
              <a:ahLst/>
              <a:cxnLst/>
              <a:rect l="l" t="t" r="r" b="b"/>
              <a:pathLst>
                <a:path w="178" h="2620" extrusionOk="0">
                  <a:moveTo>
                    <a:pt x="0" y="1"/>
                  </a:moveTo>
                  <a:lnTo>
                    <a:pt x="0" y="2619"/>
                  </a:lnTo>
                  <a:lnTo>
                    <a:pt x="177" y="2619"/>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628260" y="3064679"/>
              <a:ext cx="25611" cy="374870"/>
            </a:xfrm>
            <a:custGeom>
              <a:avLst/>
              <a:gdLst/>
              <a:ahLst/>
              <a:cxnLst/>
              <a:rect l="l" t="t" r="r" b="b"/>
              <a:pathLst>
                <a:path w="179" h="2620" extrusionOk="0">
                  <a:moveTo>
                    <a:pt x="0" y="1"/>
                  </a:moveTo>
                  <a:lnTo>
                    <a:pt x="0" y="2619"/>
                  </a:lnTo>
                  <a:lnTo>
                    <a:pt x="178" y="2619"/>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289594" y="3080704"/>
              <a:ext cx="25611" cy="374727"/>
            </a:xfrm>
            <a:custGeom>
              <a:avLst/>
              <a:gdLst/>
              <a:ahLst/>
              <a:cxnLst/>
              <a:rect l="l" t="t" r="r" b="b"/>
              <a:pathLst>
                <a:path w="179" h="2619" extrusionOk="0">
                  <a:moveTo>
                    <a:pt x="1" y="0"/>
                  </a:moveTo>
                  <a:lnTo>
                    <a:pt x="1" y="2618"/>
                  </a:lnTo>
                  <a:lnTo>
                    <a:pt x="179" y="2618"/>
                  </a:lnTo>
                  <a:lnTo>
                    <a:pt x="17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831574" y="3161400"/>
              <a:ext cx="25325" cy="181425"/>
            </a:xfrm>
            <a:custGeom>
              <a:avLst/>
              <a:gdLst/>
              <a:ahLst/>
              <a:cxnLst/>
              <a:rect l="l" t="t" r="r" b="b"/>
              <a:pathLst>
                <a:path w="177" h="1268" extrusionOk="0">
                  <a:moveTo>
                    <a:pt x="0" y="1"/>
                  </a:moveTo>
                  <a:lnTo>
                    <a:pt x="0" y="1268"/>
                  </a:lnTo>
                  <a:lnTo>
                    <a:pt x="177" y="1268"/>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4695936" y="3161400"/>
              <a:ext cx="25611" cy="181425"/>
            </a:xfrm>
            <a:custGeom>
              <a:avLst/>
              <a:gdLst/>
              <a:ahLst/>
              <a:cxnLst/>
              <a:rect l="l" t="t" r="r" b="b"/>
              <a:pathLst>
                <a:path w="179" h="1268" extrusionOk="0">
                  <a:moveTo>
                    <a:pt x="0" y="1"/>
                  </a:moveTo>
                  <a:lnTo>
                    <a:pt x="0" y="1268"/>
                  </a:lnTo>
                  <a:lnTo>
                    <a:pt x="178" y="1268"/>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221918" y="3177425"/>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5237773" y="3132212"/>
              <a:ext cx="25468" cy="181425"/>
            </a:xfrm>
            <a:custGeom>
              <a:avLst/>
              <a:gdLst/>
              <a:ahLst/>
              <a:cxnLst/>
              <a:rect l="l" t="t" r="r" b="b"/>
              <a:pathLst>
                <a:path w="178" h="1268" extrusionOk="0">
                  <a:moveTo>
                    <a:pt x="1" y="0"/>
                  </a:moveTo>
                  <a:lnTo>
                    <a:pt x="1" y="1267"/>
                  </a:lnTo>
                  <a:lnTo>
                    <a:pt x="178" y="1267"/>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763612" y="3222780"/>
              <a:ext cx="25611" cy="58663"/>
            </a:xfrm>
            <a:custGeom>
              <a:avLst/>
              <a:gdLst/>
              <a:ahLst/>
              <a:cxnLst/>
              <a:rect l="l" t="t" r="r" b="b"/>
              <a:pathLst>
                <a:path w="179" h="410" extrusionOk="0">
                  <a:moveTo>
                    <a:pt x="1" y="1"/>
                  </a:moveTo>
                  <a:lnTo>
                    <a:pt x="1" y="409"/>
                  </a:lnTo>
                  <a:lnTo>
                    <a:pt x="179" y="409"/>
                  </a:lnTo>
                  <a:lnTo>
                    <a:pt x="17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154242" y="3238662"/>
              <a:ext cx="25468" cy="58663"/>
            </a:xfrm>
            <a:custGeom>
              <a:avLst/>
              <a:gdLst/>
              <a:ahLst/>
              <a:cxnLst/>
              <a:rect l="l" t="t" r="r" b="b"/>
              <a:pathLst>
                <a:path w="178" h="410" extrusionOk="0">
                  <a:moveTo>
                    <a:pt x="0" y="1"/>
                  </a:moveTo>
                  <a:lnTo>
                    <a:pt x="0" y="410"/>
                  </a:lnTo>
                  <a:lnTo>
                    <a:pt x="178" y="410"/>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018747" y="2897850"/>
              <a:ext cx="25611" cy="766909"/>
            </a:xfrm>
            <a:custGeom>
              <a:avLst/>
              <a:gdLst/>
              <a:ahLst/>
              <a:cxnLst/>
              <a:rect l="l" t="t" r="r" b="b"/>
              <a:pathLst>
                <a:path w="179" h="5360" extrusionOk="0">
                  <a:moveTo>
                    <a:pt x="0" y="1"/>
                  </a:moveTo>
                  <a:lnTo>
                    <a:pt x="0" y="5360"/>
                  </a:lnTo>
                  <a:lnTo>
                    <a:pt x="178" y="5360"/>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951071" y="2576067"/>
              <a:ext cx="25468" cy="1410483"/>
            </a:xfrm>
            <a:custGeom>
              <a:avLst/>
              <a:gdLst/>
              <a:ahLst/>
              <a:cxnLst/>
              <a:rect l="l" t="t" r="r" b="b"/>
              <a:pathLst>
                <a:path w="178" h="9858" extrusionOk="0">
                  <a:moveTo>
                    <a:pt x="0" y="1"/>
                  </a:moveTo>
                  <a:lnTo>
                    <a:pt x="0" y="9858"/>
                  </a:lnTo>
                  <a:lnTo>
                    <a:pt x="178" y="9858"/>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883252" y="2806566"/>
              <a:ext cx="25468" cy="949622"/>
            </a:xfrm>
            <a:custGeom>
              <a:avLst/>
              <a:gdLst/>
              <a:ahLst/>
              <a:cxnLst/>
              <a:rect l="l" t="t" r="r" b="b"/>
              <a:pathLst>
                <a:path w="178" h="6637" extrusionOk="0">
                  <a:moveTo>
                    <a:pt x="1" y="0"/>
                  </a:moveTo>
                  <a:lnTo>
                    <a:pt x="1" y="6637"/>
                  </a:lnTo>
                  <a:lnTo>
                    <a:pt x="178" y="6637"/>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409234" y="2958658"/>
              <a:ext cx="25468" cy="645434"/>
            </a:xfrm>
            <a:custGeom>
              <a:avLst/>
              <a:gdLst/>
              <a:ahLst/>
              <a:cxnLst/>
              <a:rect l="l" t="t" r="r" b="b"/>
              <a:pathLst>
                <a:path w="178" h="4511" extrusionOk="0">
                  <a:moveTo>
                    <a:pt x="1" y="0"/>
                  </a:moveTo>
                  <a:lnTo>
                    <a:pt x="1" y="4511"/>
                  </a:lnTo>
                  <a:lnTo>
                    <a:pt x="178" y="4511"/>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41415" y="2958658"/>
              <a:ext cx="25611" cy="645434"/>
            </a:xfrm>
            <a:custGeom>
              <a:avLst/>
              <a:gdLst/>
              <a:ahLst/>
              <a:cxnLst/>
              <a:rect l="l" t="t" r="r" b="b"/>
              <a:pathLst>
                <a:path w="179" h="4511" extrusionOk="0">
                  <a:moveTo>
                    <a:pt x="0" y="0"/>
                  </a:moveTo>
                  <a:lnTo>
                    <a:pt x="0" y="4511"/>
                  </a:lnTo>
                  <a:lnTo>
                    <a:pt x="178" y="4511"/>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3273882" y="2868662"/>
              <a:ext cx="25325" cy="825285"/>
            </a:xfrm>
            <a:custGeom>
              <a:avLst/>
              <a:gdLst/>
              <a:ahLst/>
              <a:cxnLst/>
              <a:rect l="l" t="t" r="r" b="b"/>
              <a:pathLst>
                <a:path w="177" h="5768" extrusionOk="0">
                  <a:moveTo>
                    <a:pt x="0" y="1"/>
                  </a:moveTo>
                  <a:lnTo>
                    <a:pt x="0" y="5768"/>
                  </a:lnTo>
                  <a:lnTo>
                    <a:pt x="177" y="5768"/>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206063" y="2868662"/>
              <a:ext cx="25468" cy="825285"/>
            </a:xfrm>
            <a:custGeom>
              <a:avLst/>
              <a:gdLst/>
              <a:ahLst/>
              <a:cxnLst/>
              <a:rect l="l" t="t" r="r" b="b"/>
              <a:pathLst>
                <a:path w="178" h="5768" extrusionOk="0">
                  <a:moveTo>
                    <a:pt x="1" y="1"/>
                  </a:moveTo>
                  <a:lnTo>
                    <a:pt x="1" y="5768"/>
                  </a:lnTo>
                  <a:lnTo>
                    <a:pt x="178" y="5768"/>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815576" y="2976114"/>
              <a:ext cx="25468" cy="610379"/>
            </a:xfrm>
            <a:custGeom>
              <a:avLst/>
              <a:gdLst/>
              <a:ahLst/>
              <a:cxnLst/>
              <a:rect l="l" t="t" r="r" b="b"/>
              <a:pathLst>
                <a:path w="178" h="4266" extrusionOk="0">
                  <a:moveTo>
                    <a:pt x="1" y="1"/>
                  </a:moveTo>
                  <a:lnTo>
                    <a:pt x="1" y="4266"/>
                  </a:lnTo>
                  <a:lnTo>
                    <a:pt x="177" y="4266"/>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747900" y="3094010"/>
              <a:ext cx="25468" cy="374583"/>
            </a:xfrm>
            <a:custGeom>
              <a:avLst/>
              <a:gdLst/>
              <a:ahLst/>
              <a:cxnLst/>
              <a:rect l="l" t="t" r="r" b="b"/>
              <a:pathLst>
                <a:path w="178" h="2618" extrusionOk="0">
                  <a:moveTo>
                    <a:pt x="0" y="1"/>
                  </a:moveTo>
                  <a:lnTo>
                    <a:pt x="0" y="2618"/>
                  </a:lnTo>
                  <a:lnTo>
                    <a:pt x="177" y="2618"/>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477053" y="3153960"/>
              <a:ext cx="25325" cy="254682"/>
            </a:xfrm>
            <a:custGeom>
              <a:avLst/>
              <a:gdLst/>
              <a:ahLst/>
              <a:cxnLst/>
              <a:rect l="l" t="t" r="r" b="b"/>
              <a:pathLst>
                <a:path w="177" h="1780" extrusionOk="0">
                  <a:moveTo>
                    <a:pt x="0" y="1"/>
                  </a:moveTo>
                  <a:lnTo>
                    <a:pt x="0" y="1780"/>
                  </a:lnTo>
                  <a:lnTo>
                    <a:pt x="177" y="1780"/>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138387" y="3164834"/>
              <a:ext cx="25468" cy="254682"/>
            </a:xfrm>
            <a:custGeom>
              <a:avLst/>
              <a:gdLst/>
              <a:ahLst/>
              <a:cxnLst/>
              <a:rect l="l" t="t" r="r" b="b"/>
              <a:pathLst>
                <a:path w="178" h="1780" extrusionOk="0">
                  <a:moveTo>
                    <a:pt x="0" y="1"/>
                  </a:moveTo>
                  <a:lnTo>
                    <a:pt x="0" y="1780"/>
                  </a:lnTo>
                  <a:lnTo>
                    <a:pt x="177" y="1780"/>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680081" y="3190588"/>
              <a:ext cx="25468" cy="181425"/>
            </a:xfrm>
            <a:custGeom>
              <a:avLst/>
              <a:gdLst/>
              <a:ahLst/>
              <a:cxnLst/>
              <a:rect l="l" t="t" r="r" b="b"/>
              <a:pathLst>
                <a:path w="178" h="1268" extrusionOk="0">
                  <a:moveTo>
                    <a:pt x="1" y="1"/>
                  </a:moveTo>
                  <a:lnTo>
                    <a:pt x="1" y="1268"/>
                  </a:lnTo>
                  <a:lnTo>
                    <a:pt x="178" y="1268"/>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544729" y="3190588"/>
              <a:ext cx="25468" cy="181425"/>
            </a:xfrm>
            <a:custGeom>
              <a:avLst/>
              <a:gdLst/>
              <a:ahLst/>
              <a:cxnLst/>
              <a:rect l="l" t="t" r="r" b="b"/>
              <a:pathLst>
                <a:path w="178" h="1268" extrusionOk="0">
                  <a:moveTo>
                    <a:pt x="0" y="1"/>
                  </a:moveTo>
                  <a:lnTo>
                    <a:pt x="0" y="1268"/>
                  </a:lnTo>
                  <a:lnTo>
                    <a:pt x="177" y="1268"/>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070568" y="3206612"/>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4086423" y="3161400"/>
              <a:ext cx="25611" cy="181425"/>
            </a:xfrm>
            <a:custGeom>
              <a:avLst/>
              <a:gdLst/>
              <a:ahLst/>
              <a:cxnLst/>
              <a:rect l="l" t="t" r="r" b="b"/>
              <a:pathLst>
                <a:path w="179" h="1268" extrusionOk="0">
                  <a:moveTo>
                    <a:pt x="1" y="1"/>
                  </a:moveTo>
                  <a:lnTo>
                    <a:pt x="1" y="1268"/>
                  </a:lnTo>
                  <a:lnTo>
                    <a:pt x="179" y="1268"/>
                  </a:lnTo>
                  <a:lnTo>
                    <a:pt x="17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612405" y="3252111"/>
              <a:ext cx="25468" cy="58520"/>
            </a:xfrm>
            <a:custGeom>
              <a:avLst/>
              <a:gdLst/>
              <a:ahLst/>
              <a:cxnLst/>
              <a:rect l="l" t="t" r="r" b="b"/>
              <a:pathLst>
                <a:path w="178" h="409" extrusionOk="0">
                  <a:moveTo>
                    <a:pt x="1" y="0"/>
                  </a:moveTo>
                  <a:lnTo>
                    <a:pt x="1" y="408"/>
                  </a:lnTo>
                  <a:lnTo>
                    <a:pt x="177" y="408"/>
                  </a:lnTo>
                  <a:lnTo>
                    <a:pt x="1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3002749" y="3267993"/>
              <a:ext cx="25611" cy="58663"/>
            </a:xfrm>
            <a:custGeom>
              <a:avLst/>
              <a:gdLst/>
              <a:ahLst/>
              <a:cxnLst/>
              <a:rect l="l" t="t" r="r" b="b"/>
              <a:pathLst>
                <a:path w="179" h="410" extrusionOk="0">
                  <a:moveTo>
                    <a:pt x="1" y="1"/>
                  </a:moveTo>
                  <a:lnTo>
                    <a:pt x="1" y="410"/>
                  </a:lnTo>
                  <a:lnTo>
                    <a:pt x="179" y="410"/>
                  </a:lnTo>
                  <a:lnTo>
                    <a:pt x="17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867397" y="3138221"/>
              <a:ext cx="25611" cy="286446"/>
            </a:xfrm>
            <a:custGeom>
              <a:avLst/>
              <a:gdLst/>
              <a:ahLst/>
              <a:cxnLst/>
              <a:rect l="l" t="t" r="r" b="b"/>
              <a:pathLst>
                <a:path w="179" h="2002" extrusionOk="0">
                  <a:moveTo>
                    <a:pt x="0" y="1"/>
                  </a:moveTo>
                  <a:lnTo>
                    <a:pt x="0" y="2001"/>
                  </a:lnTo>
                  <a:lnTo>
                    <a:pt x="178" y="2001"/>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799578" y="3018035"/>
              <a:ext cx="25611" cy="526677"/>
            </a:xfrm>
            <a:custGeom>
              <a:avLst/>
              <a:gdLst/>
              <a:ahLst/>
              <a:cxnLst/>
              <a:rect l="l" t="t" r="r" b="b"/>
              <a:pathLst>
                <a:path w="179" h="3681" extrusionOk="0">
                  <a:moveTo>
                    <a:pt x="1" y="0"/>
                  </a:moveTo>
                  <a:lnTo>
                    <a:pt x="1" y="3680"/>
                  </a:lnTo>
                  <a:lnTo>
                    <a:pt x="179" y="3680"/>
                  </a:lnTo>
                  <a:lnTo>
                    <a:pt x="17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731902" y="3104025"/>
              <a:ext cx="25611" cy="354695"/>
            </a:xfrm>
            <a:custGeom>
              <a:avLst/>
              <a:gdLst/>
              <a:ahLst/>
              <a:cxnLst/>
              <a:rect l="l" t="t" r="r" b="b"/>
              <a:pathLst>
                <a:path w="179" h="2479" extrusionOk="0">
                  <a:moveTo>
                    <a:pt x="1" y="0"/>
                  </a:moveTo>
                  <a:lnTo>
                    <a:pt x="1" y="2478"/>
                  </a:lnTo>
                  <a:lnTo>
                    <a:pt x="179" y="2478"/>
                  </a:lnTo>
                  <a:lnTo>
                    <a:pt x="17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257884" y="3222923"/>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190208" y="3222923"/>
              <a:ext cx="25468" cy="117039"/>
            </a:xfrm>
            <a:custGeom>
              <a:avLst/>
              <a:gdLst/>
              <a:ahLst/>
              <a:cxnLst/>
              <a:rect l="l" t="t" r="r" b="b"/>
              <a:pathLst>
                <a:path w="178" h="818" extrusionOk="0">
                  <a:moveTo>
                    <a:pt x="0" y="1"/>
                  </a:moveTo>
                  <a:lnTo>
                    <a:pt x="0" y="817"/>
                  </a:lnTo>
                  <a:lnTo>
                    <a:pt x="177" y="817"/>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122389" y="3206612"/>
              <a:ext cx="25468" cy="149519"/>
            </a:xfrm>
            <a:custGeom>
              <a:avLst/>
              <a:gdLst/>
              <a:ahLst/>
              <a:cxnLst/>
              <a:rect l="l" t="t" r="r" b="b"/>
              <a:pathLst>
                <a:path w="178" h="1045" extrusionOk="0">
                  <a:moveTo>
                    <a:pt x="1" y="0"/>
                  </a:moveTo>
                  <a:lnTo>
                    <a:pt x="1" y="1045"/>
                  </a:lnTo>
                  <a:lnTo>
                    <a:pt x="178" y="1045"/>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054713" y="3206612"/>
              <a:ext cx="25468" cy="149519"/>
            </a:xfrm>
            <a:custGeom>
              <a:avLst/>
              <a:gdLst/>
              <a:ahLst/>
              <a:cxnLst/>
              <a:rect l="l" t="t" r="r" b="b"/>
              <a:pathLst>
                <a:path w="178" h="1045" extrusionOk="0">
                  <a:moveTo>
                    <a:pt x="1" y="0"/>
                  </a:moveTo>
                  <a:lnTo>
                    <a:pt x="1" y="1045"/>
                  </a:lnTo>
                  <a:lnTo>
                    <a:pt x="177" y="1045"/>
                  </a:lnTo>
                  <a:lnTo>
                    <a:pt x="1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664226" y="3167409"/>
              <a:ext cx="25611" cy="227926"/>
            </a:xfrm>
            <a:custGeom>
              <a:avLst/>
              <a:gdLst/>
              <a:ahLst/>
              <a:cxnLst/>
              <a:rect l="l" t="t" r="r" b="b"/>
              <a:pathLst>
                <a:path w="179" h="1593" extrusionOk="0">
                  <a:moveTo>
                    <a:pt x="0" y="1"/>
                  </a:moveTo>
                  <a:lnTo>
                    <a:pt x="0" y="1592"/>
                  </a:lnTo>
                  <a:lnTo>
                    <a:pt x="178" y="1592"/>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2596550" y="3211334"/>
              <a:ext cx="25325" cy="140075"/>
            </a:xfrm>
            <a:custGeom>
              <a:avLst/>
              <a:gdLst/>
              <a:ahLst/>
              <a:cxnLst/>
              <a:rect l="l" t="t" r="r" b="b"/>
              <a:pathLst>
                <a:path w="177" h="979" extrusionOk="0">
                  <a:moveTo>
                    <a:pt x="0" y="0"/>
                  </a:moveTo>
                  <a:lnTo>
                    <a:pt x="0" y="978"/>
                  </a:lnTo>
                  <a:lnTo>
                    <a:pt x="177" y="978"/>
                  </a:lnTo>
                  <a:lnTo>
                    <a:pt x="1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2325560" y="3258264"/>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1987037" y="3260124"/>
              <a:ext cx="25468" cy="46358"/>
            </a:xfrm>
            <a:custGeom>
              <a:avLst/>
              <a:gdLst/>
              <a:ahLst/>
              <a:cxnLst/>
              <a:rect l="l" t="t" r="r" b="b"/>
              <a:pathLst>
                <a:path w="178" h="324" extrusionOk="0">
                  <a:moveTo>
                    <a:pt x="0" y="1"/>
                  </a:moveTo>
                  <a:lnTo>
                    <a:pt x="0" y="323"/>
                  </a:lnTo>
                  <a:lnTo>
                    <a:pt x="177" y="323"/>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2528731" y="3247533"/>
              <a:ext cx="25611" cy="67820"/>
            </a:xfrm>
            <a:custGeom>
              <a:avLst/>
              <a:gdLst/>
              <a:ahLst/>
              <a:cxnLst/>
              <a:rect l="l" t="t" r="r" b="b"/>
              <a:pathLst>
                <a:path w="179" h="474" extrusionOk="0">
                  <a:moveTo>
                    <a:pt x="1" y="0"/>
                  </a:moveTo>
                  <a:lnTo>
                    <a:pt x="1" y="474"/>
                  </a:lnTo>
                  <a:lnTo>
                    <a:pt x="179" y="474"/>
                  </a:lnTo>
                  <a:lnTo>
                    <a:pt x="17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393379" y="3270139"/>
              <a:ext cx="25325" cy="22464"/>
            </a:xfrm>
            <a:custGeom>
              <a:avLst/>
              <a:gdLst/>
              <a:ahLst/>
              <a:cxnLst/>
              <a:rect l="l" t="t" r="r" b="b"/>
              <a:pathLst>
                <a:path w="177" h="157" extrusionOk="0">
                  <a:moveTo>
                    <a:pt x="0" y="0"/>
                  </a:moveTo>
                  <a:lnTo>
                    <a:pt x="0" y="156"/>
                  </a:lnTo>
                  <a:lnTo>
                    <a:pt x="177" y="156"/>
                  </a:lnTo>
                  <a:lnTo>
                    <a:pt x="1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1919361" y="3271999"/>
              <a:ext cx="25325" cy="22464"/>
            </a:xfrm>
            <a:custGeom>
              <a:avLst/>
              <a:gdLst/>
              <a:ahLst/>
              <a:cxnLst/>
              <a:rect l="l" t="t" r="r" b="b"/>
              <a:pathLst>
                <a:path w="177" h="157" extrusionOk="0">
                  <a:moveTo>
                    <a:pt x="0" y="1"/>
                  </a:moveTo>
                  <a:lnTo>
                    <a:pt x="0" y="157"/>
                  </a:lnTo>
                  <a:lnTo>
                    <a:pt x="177" y="157"/>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2935073" y="3236516"/>
              <a:ext cx="25611" cy="67820"/>
            </a:xfrm>
            <a:custGeom>
              <a:avLst/>
              <a:gdLst/>
              <a:ahLst/>
              <a:cxnLst/>
              <a:rect l="l" t="t" r="r" b="b"/>
              <a:pathLst>
                <a:path w="179" h="474" extrusionOk="0">
                  <a:moveTo>
                    <a:pt x="1" y="0"/>
                  </a:moveTo>
                  <a:lnTo>
                    <a:pt x="1" y="474"/>
                  </a:lnTo>
                  <a:lnTo>
                    <a:pt x="178" y="474"/>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2461055" y="3270425"/>
              <a:ext cx="25611" cy="21891"/>
            </a:xfrm>
            <a:custGeom>
              <a:avLst/>
              <a:gdLst/>
              <a:ahLst/>
              <a:cxnLst/>
              <a:rect l="l" t="t" r="r" b="b"/>
              <a:pathLst>
                <a:path w="179" h="153" extrusionOk="0">
                  <a:moveTo>
                    <a:pt x="0" y="0"/>
                  </a:moveTo>
                  <a:lnTo>
                    <a:pt x="0" y="152"/>
                  </a:lnTo>
                  <a:lnTo>
                    <a:pt x="178" y="152"/>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851399" y="3279582"/>
              <a:ext cx="25611" cy="7297"/>
            </a:xfrm>
            <a:custGeom>
              <a:avLst/>
              <a:gdLst/>
              <a:ahLst/>
              <a:cxnLst/>
              <a:rect l="l" t="t" r="r" b="b"/>
              <a:pathLst>
                <a:path w="179" h="51" extrusionOk="0">
                  <a:moveTo>
                    <a:pt x="1" y="1"/>
                  </a:moveTo>
                  <a:lnTo>
                    <a:pt x="1" y="51"/>
                  </a:lnTo>
                  <a:lnTo>
                    <a:pt x="179" y="51"/>
                  </a:lnTo>
                  <a:lnTo>
                    <a:pt x="17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6795465" y="3182289"/>
              <a:ext cx="25468" cy="117039"/>
            </a:xfrm>
            <a:custGeom>
              <a:avLst/>
              <a:gdLst/>
              <a:ahLst/>
              <a:cxnLst/>
              <a:rect l="l" t="t" r="r" b="b"/>
              <a:pathLst>
                <a:path w="178" h="818" extrusionOk="0">
                  <a:moveTo>
                    <a:pt x="1" y="1"/>
                  </a:moveTo>
                  <a:lnTo>
                    <a:pt x="1" y="817"/>
                  </a:lnTo>
                  <a:lnTo>
                    <a:pt x="178" y="817"/>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6727789" y="3182289"/>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6660113" y="3166121"/>
              <a:ext cx="25468" cy="149519"/>
            </a:xfrm>
            <a:custGeom>
              <a:avLst/>
              <a:gdLst/>
              <a:ahLst/>
              <a:cxnLst/>
              <a:rect l="l" t="t" r="r" b="b"/>
              <a:pathLst>
                <a:path w="178" h="1045" extrusionOk="0">
                  <a:moveTo>
                    <a:pt x="0" y="0"/>
                  </a:moveTo>
                  <a:lnTo>
                    <a:pt x="0" y="1045"/>
                  </a:lnTo>
                  <a:lnTo>
                    <a:pt x="177" y="1045"/>
                  </a:lnTo>
                  <a:lnTo>
                    <a:pt x="1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6592437" y="3166121"/>
              <a:ext cx="25325" cy="149519"/>
            </a:xfrm>
            <a:custGeom>
              <a:avLst/>
              <a:gdLst/>
              <a:ahLst/>
              <a:cxnLst/>
              <a:rect l="l" t="t" r="r" b="b"/>
              <a:pathLst>
                <a:path w="177" h="1045" extrusionOk="0">
                  <a:moveTo>
                    <a:pt x="0" y="0"/>
                  </a:moveTo>
                  <a:lnTo>
                    <a:pt x="0" y="1045"/>
                  </a:lnTo>
                  <a:lnTo>
                    <a:pt x="177" y="1045"/>
                  </a:lnTo>
                  <a:lnTo>
                    <a:pt x="1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6863284" y="3217773"/>
              <a:ext cx="25468" cy="46215"/>
            </a:xfrm>
            <a:custGeom>
              <a:avLst/>
              <a:gdLst/>
              <a:ahLst/>
              <a:cxnLst/>
              <a:rect l="l" t="t" r="r" b="b"/>
              <a:pathLst>
                <a:path w="178" h="323" extrusionOk="0">
                  <a:moveTo>
                    <a:pt x="0" y="0"/>
                  </a:moveTo>
                  <a:lnTo>
                    <a:pt x="0" y="323"/>
                  </a:lnTo>
                  <a:lnTo>
                    <a:pt x="177" y="323"/>
                  </a:lnTo>
                  <a:lnTo>
                    <a:pt x="1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6524618" y="3219633"/>
              <a:ext cx="25468" cy="46358"/>
            </a:xfrm>
            <a:custGeom>
              <a:avLst/>
              <a:gdLst/>
              <a:ahLst/>
              <a:cxnLst/>
              <a:rect l="l" t="t" r="r" b="b"/>
              <a:pathLst>
                <a:path w="178" h="324" extrusionOk="0">
                  <a:moveTo>
                    <a:pt x="1" y="1"/>
                  </a:moveTo>
                  <a:lnTo>
                    <a:pt x="1" y="323"/>
                  </a:lnTo>
                  <a:lnTo>
                    <a:pt x="178" y="323"/>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6930960" y="3229648"/>
              <a:ext cx="25611" cy="22320"/>
            </a:xfrm>
            <a:custGeom>
              <a:avLst/>
              <a:gdLst/>
              <a:ahLst/>
              <a:cxnLst/>
              <a:rect l="l" t="t" r="r" b="b"/>
              <a:pathLst>
                <a:path w="179" h="156" extrusionOk="0">
                  <a:moveTo>
                    <a:pt x="1" y="0"/>
                  </a:moveTo>
                  <a:lnTo>
                    <a:pt x="1" y="155"/>
                  </a:lnTo>
                  <a:lnTo>
                    <a:pt x="178" y="155"/>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6456942" y="3231508"/>
              <a:ext cx="25468" cy="22464"/>
            </a:xfrm>
            <a:custGeom>
              <a:avLst/>
              <a:gdLst/>
              <a:ahLst/>
              <a:cxnLst/>
              <a:rect l="l" t="t" r="r" b="b"/>
              <a:pathLst>
                <a:path w="178" h="157" extrusionOk="0">
                  <a:moveTo>
                    <a:pt x="0" y="1"/>
                  </a:moveTo>
                  <a:lnTo>
                    <a:pt x="0" y="157"/>
                  </a:lnTo>
                  <a:lnTo>
                    <a:pt x="177" y="157"/>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6389123" y="3239091"/>
              <a:ext cx="25468" cy="7297"/>
            </a:xfrm>
            <a:custGeom>
              <a:avLst/>
              <a:gdLst/>
              <a:ahLst/>
              <a:cxnLst/>
              <a:rect l="l" t="t" r="r" b="b"/>
              <a:pathLst>
                <a:path w="178" h="51" extrusionOk="0">
                  <a:moveTo>
                    <a:pt x="0" y="1"/>
                  </a:moveTo>
                  <a:lnTo>
                    <a:pt x="0" y="51"/>
                  </a:lnTo>
                  <a:lnTo>
                    <a:pt x="178" y="51"/>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6321447" y="3095727"/>
              <a:ext cx="25468" cy="286303"/>
            </a:xfrm>
            <a:custGeom>
              <a:avLst/>
              <a:gdLst/>
              <a:ahLst/>
              <a:cxnLst/>
              <a:rect l="l" t="t" r="r" b="b"/>
              <a:pathLst>
                <a:path w="178" h="2001" extrusionOk="0">
                  <a:moveTo>
                    <a:pt x="1" y="0"/>
                  </a:moveTo>
                  <a:lnTo>
                    <a:pt x="1" y="2001"/>
                  </a:lnTo>
                  <a:lnTo>
                    <a:pt x="178" y="2001"/>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6253771" y="2975541"/>
              <a:ext cx="25468" cy="526534"/>
            </a:xfrm>
            <a:custGeom>
              <a:avLst/>
              <a:gdLst/>
              <a:ahLst/>
              <a:cxnLst/>
              <a:rect l="l" t="t" r="r" b="b"/>
              <a:pathLst>
                <a:path w="178" h="3680" extrusionOk="0">
                  <a:moveTo>
                    <a:pt x="1" y="1"/>
                  </a:moveTo>
                  <a:lnTo>
                    <a:pt x="1" y="3680"/>
                  </a:lnTo>
                  <a:lnTo>
                    <a:pt x="177" y="3680"/>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6185952" y="3061388"/>
              <a:ext cx="25611" cy="354695"/>
            </a:xfrm>
            <a:custGeom>
              <a:avLst/>
              <a:gdLst/>
              <a:ahLst/>
              <a:cxnLst/>
              <a:rect l="l" t="t" r="r" b="b"/>
              <a:pathLst>
                <a:path w="179" h="2479" extrusionOk="0">
                  <a:moveTo>
                    <a:pt x="0" y="1"/>
                  </a:moveTo>
                  <a:lnTo>
                    <a:pt x="0" y="2479"/>
                  </a:lnTo>
                  <a:lnTo>
                    <a:pt x="178" y="2479"/>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5711934" y="3180429"/>
              <a:ext cx="25468" cy="116896"/>
            </a:xfrm>
            <a:custGeom>
              <a:avLst/>
              <a:gdLst/>
              <a:ahLst/>
              <a:cxnLst/>
              <a:rect l="l" t="t" r="r" b="b"/>
              <a:pathLst>
                <a:path w="178" h="817" extrusionOk="0">
                  <a:moveTo>
                    <a:pt x="0" y="0"/>
                  </a:moveTo>
                  <a:lnTo>
                    <a:pt x="0" y="817"/>
                  </a:lnTo>
                  <a:lnTo>
                    <a:pt x="178" y="817"/>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5644115" y="3180429"/>
              <a:ext cx="25468" cy="116896"/>
            </a:xfrm>
            <a:custGeom>
              <a:avLst/>
              <a:gdLst/>
              <a:ahLst/>
              <a:cxnLst/>
              <a:rect l="l" t="t" r="r" b="b"/>
              <a:pathLst>
                <a:path w="178" h="817" extrusionOk="0">
                  <a:moveTo>
                    <a:pt x="1" y="0"/>
                  </a:moveTo>
                  <a:lnTo>
                    <a:pt x="1" y="817"/>
                  </a:lnTo>
                  <a:lnTo>
                    <a:pt x="178" y="817"/>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5576439" y="3164118"/>
              <a:ext cx="25611" cy="149519"/>
            </a:xfrm>
            <a:custGeom>
              <a:avLst/>
              <a:gdLst/>
              <a:ahLst/>
              <a:cxnLst/>
              <a:rect l="l" t="t" r="r" b="b"/>
              <a:pathLst>
                <a:path w="179" h="1045" extrusionOk="0">
                  <a:moveTo>
                    <a:pt x="0" y="1"/>
                  </a:moveTo>
                  <a:lnTo>
                    <a:pt x="0" y="1044"/>
                  </a:lnTo>
                  <a:lnTo>
                    <a:pt x="178" y="1044"/>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508763" y="3164118"/>
              <a:ext cx="25325" cy="149519"/>
            </a:xfrm>
            <a:custGeom>
              <a:avLst/>
              <a:gdLst/>
              <a:ahLst/>
              <a:cxnLst/>
              <a:rect l="l" t="t" r="r" b="b"/>
              <a:pathLst>
                <a:path w="177" h="1045" extrusionOk="0">
                  <a:moveTo>
                    <a:pt x="0" y="1"/>
                  </a:moveTo>
                  <a:lnTo>
                    <a:pt x="0" y="1044"/>
                  </a:lnTo>
                  <a:lnTo>
                    <a:pt x="177" y="1044"/>
                  </a:lnTo>
                  <a:lnTo>
                    <a:pt x="17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6118133" y="3124915"/>
              <a:ext cx="25611" cy="227926"/>
            </a:xfrm>
            <a:custGeom>
              <a:avLst/>
              <a:gdLst/>
              <a:ahLst/>
              <a:cxnLst/>
              <a:rect l="l" t="t" r="r" b="b"/>
              <a:pathLst>
                <a:path w="179" h="1593" extrusionOk="0">
                  <a:moveTo>
                    <a:pt x="1" y="0"/>
                  </a:moveTo>
                  <a:lnTo>
                    <a:pt x="1" y="1593"/>
                  </a:lnTo>
                  <a:lnTo>
                    <a:pt x="179" y="1593"/>
                  </a:lnTo>
                  <a:lnTo>
                    <a:pt x="17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6050457" y="3168840"/>
              <a:ext cx="25611" cy="139932"/>
            </a:xfrm>
            <a:custGeom>
              <a:avLst/>
              <a:gdLst/>
              <a:ahLst/>
              <a:cxnLst/>
              <a:rect l="l" t="t" r="r" b="b"/>
              <a:pathLst>
                <a:path w="179" h="978" extrusionOk="0">
                  <a:moveTo>
                    <a:pt x="1" y="1"/>
                  </a:moveTo>
                  <a:lnTo>
                    <a:pt x="1" y="978"/>
                  </a:lnTo>
                  <a:lnTo>
                    <a:pt x="178" y="978"/>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5779610" y="3215626"/>
              <a:ext cx="25611" cy="46358"/>
            </a:xfrm>
            <a:custGeom>
              <a:avLst/>
              <a:gdLst/>
              <a:ahLst/>
              <a:cxnLst/>
              <a:rect l="l" t="t" r="r" b="b"/>
              <a:pathLst>
                <a:path w="179" h="324" extrusionOk="0">
                  <a:moveTo>
                    <a:pt x="0" y="1"/>
                  </a:moveTo>
                  <a:lnTo>
                    <a:pt x="0" y="323"/>
                  </a:lnTo>
                  <a:lnTo>
                    <a:pt x="178" y="323"/>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5440944" y="3217773"/>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982781" y="3204896"/>
              <a:ext cx="25611" cy="67820"/>
            </a:xfrm>
            <a:custGeom>
              <a:avLst/>
              <a:gdLst/>
              <a:ahLst/>
              <a:cxnLst/>
              <a:rect l="l" t="t" r="r" b="b"/>
              <a:pathLst>
                <a:path w="179" h="474" extrusionOk="0">
                  <a:moveTo>
                    <a:pt x="0" y="1"/>
                  </a:moveTo>
                  <a:lnTo>
                    <a:pt x="0" y="474"/>
                  </a:lnTo>
                  <a:lnTo>
                    <a:pt x="178" y="474"/>
                  </a:lnTo>
                  <a:lnTo>
                    <a:pt x="1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5847286" y="3227645"/>
              <a:ext cx="25611" cy="22320"/>
            </a:xfrm>
            <a:custGeom>
              <a:avLst/>
              <a:gdLst/>
              <a:ahLst/>
              <a:cxnLst/>
              <a:rect l="l" t="t" r="r" b="b"/>
              <a:pathLst>
                <a:path w="179" h="156" extrusionOk="0">
                  <a:moveTo>
                    <a:pt x="1" y="1"/>
                  </a:moveTo>
                  <a:lnTo>
                    <a:pt x="1" y="156"/>
                  </a:lnTo>
                  <a:lnTo>
                    <a:pt x="179" y="156"/>
                  </a:lnTo>
                  <a:lnTo>
                    <a:pt x="17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5373268" y="3229648"/>
              <a:ext cx="25468" cy="22320"/>
            </a:xfrm>
            <a:custGeom>
              <a:avLst/>
              <a:gdLst/>
              <a:ahLst/>
              <a:cxnLst/>
              <a:rect l="l" t="t" r="r" b="b"/>
              <a:pathLst>
                <a:path w="178" h="156" extrusionOk="0">
                  <a:moveTo>
                    <a:pt x="1" y="0"/>
                  </a:moveTo>
                  <a:lnTo>
                    <a:pt x="1" y="155"/>
                  </a:lnTo>
                  <a:lnTo>
                    <a:pt x="177" y="155"/>
                  </a:lnTo>
                  <a:lnTo>
                    <a:pt x="1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5914962" y="3227788"/>
              <a:ext cx="25611" cy="22034"/>
            </a:xfrm>
            <a:custGeom>
              <a:avLst/>
              <a:gdLst/>
              <a:ahLst/>
              <a:cxnLst/>
              <a:rect l="l" t="t" r="r" b="b"/>
              <a:pathLst>
                <a:path w="179" h="154" extrusionOk="0">
                  <a:moveTo>
                    <a:pt x="1" y="1"/>
                  </a:moveTo>
                  <a:lnTo>
                    <a:pt x="1" y="154"/>
                  </a:lnTo>
                  <a:lnTo>
                    <a:pt x="179" y="154"/>
                  </a:lnTo>
                  <a:lnTo>
                    <a:pt x="17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5305592" y="3237088"/>
              <a:ext cx="25468" cy="7440"/>
            </a:xfrm>
            <a:custGeom>
              <a:avLst/>
              <a:gdLst/>
              <a:ahLst/>
              <a:cxnLst/>
              <a:rect l="l" t="t" r="r" b="b"/>
              <a:pathLst>
                <a:path w="178" h="52" extrusionOk="0">
                  <a:moveTo>
                    <a:pt x="0" y="0"/>
                  </a:moveTo>
                  <a:lnTo>
                    <a:pt x="0" y="51"/>
                  </a:lnTo>
                  <a:lnTo>
                    <a:pt x="177" y="51"/>
                  </a:lnTo>
                  <a:lnTo>
                    <a:pt x="1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3"/>
          <p:cNvSpPr txBox="1">
            <a:spLocks noGrp="1"/>
          </p:cNvSpPr>
          <p:nvPr>
            <p:ph type="title"/>
          </p:nvPr>
        </p:nvSpPr>
        <p:spPr>
          <a:xfrm>
            <a:off x="961075" y="1833725"/>
            <a:ext cx="3333600" cy="2031900"/>
          </a:xfrm>
          <a:prstGeom prst="rect">
            <a:avLst/>
          </a:prstGeom>
        </p:spPr>
        <p:txBody>
          <a:bodyPr spcFirstLastPara="1" wrap="square" lIns="91425" tIns="91425" rIns="91425" bIns="91425" anchor="ctr" anchorCtr="0">
            <a:normAutofit/>
          </a:bodyPr>
          <a:lstStyle>
            <a:lvl1pPr lvl="0">
              <a:spcBef>
                <a:spcPts val="0"/>
              </a:spcBef>
              <a:spcAft>
                <a:spcPts val="0"/>
              </a:spcAft>
              <a:buSzPts val="6000"/>
              <a:buFont typeface="Darker Grotesque"/>
              <a:buNone/>
              <a:defRPr sz="5500" b="1">
                <a:solidFill>
                  <a:schemeClr val="accent1"/>
                </a:solidFill>
              </a:defRPr>
            </a:lvl1pPr>
            <a:lvl2pPr lvl="1" algn="r">
              <a:spcBef>
                <a:spcPts val="0"/>
              </a:spcBef>
              <a:spcAft>
                <a:spcPts val="0"/>
              </a:spcAft>
              <a:buSzPts val="6000"/>
              <a:buFont typeface="Darker Grotesque"/>
              <a:buNone/>
              <a:defRPr sz="6000" b="1">
                <a:latin typeface="Darker Grotesque"/>
                <a:ea typeface="Darker Grotesque"/>
                <a:cs typeface="Darker Grotesque"/>
                <a:sym typeface="Darker Grotesque"/>
              </a:defRPr>
            </a:lvl2pPr>
            <a:lvl3pPr lvl="2" algn="r">
              <a:spcBef>
                <a:spcPts val="0"/>
              </a:spcBef>
              <a:spcAft>
                <a:spcPts val="0"/>
              </a:spcAft>
              <a:buSzPts val="6000"/>
              <a:buFont typeface="Darker Grotesque"/>
              <a:buNone/>
              <a:defRPr sz="6000" b="1">
                <a:latin typeface="Darker Grotesque"/>
                <a:ea typeface="Darker Grotesque"/>
                <a:cs typeface="Darker Grotesque"/>
                <a:sym typeface="Darker Grotesque"/>
              </a:defRPr>
            </a:lvl3pPr>
            <a:lvl4pPr lvl="3" algn="r">
              <a:spcBef>
                <a:spcPts val="0"/>
              </a:spcBef>
              <a:spcAft>
                <a:spcPts val="0"/>
              </a:spcAft>
              <a:buSzPts val="6000"/>
              <a:buFont typeface="Darker Grotesque"/>
              <a:buNone/>
              <a:defRPr sz="6000" b="1">
                <a:latin typeface="Darker Grotesque"/>
                <a:ea typeface="Darker Grotesque"/>
                <a:cs typeface="Darker Grotesque"/>
                <a:sym typeface="Darker Grotesque"/>
              </a:defRPr>
            </a:lvl4pPr>
            <a:lvl5pPr lvl="4" algn="r">
              <a:spcBef>
                <a:spcPts val="0"/>
              </a:spcBef>
              <a:spcAft>
                <a:spcPts val="0"/>
              </a:spcAft>
              <a:buSzPts val="6000"/>
              <a:buFont typeface="Darker Grotesque"/>
              <a:buNone/>
              <a:defRPr sz="6000" b="1">
                <a:latin typeface="Darker Grotesque"/>
                <a:ea typeface="Darker Grotesque"/>
                <a:cs typeface="Darker Grotesque"/>
                <a:sym typeface="Darker Grotesque"/>
              </a:defRPr>
            </a:lvl5pPr>
            <a:lvl6pPr lvl="5" algn="r">
              <a:spcBef>
                <a:spcPts val="0"/>
              </a:spcBef>
              <a:spcAft>
                <a:spcPts val="0"/>
              </a:spcAft>
              <a:buSzPts val="6000"/>
              <a:buFont typeface="Darker Grotesque"/>
              <a:buNone/>
              <a:defRPr sz="6000" b="1">
                <a:latin typeface="Darker Grotesque"/>
                <a:ea typeface="Darker Grotesque"/>
                <a:cs typeface="Darker Grotesque"/>
                <a:sym typeface="Darker Grotesque"/>
              </a:defRPr>
            </a:lvl6pPr>
            <a:lvl7pPr lvl="6" algn="r">
              <a:spcBef>
                <a:spcPts val="0"/>
              </a:spcBef>
              <a:spcAft>
                <a:spcPts val="0"/>
              </a:spcAft>
              <a:buSzPts val="6000"/>
              <a:buFont typeface="Darker Grotesque"/>
              <a:buNone/>
              <a:defRPr sz="6000" b="1">
                <a:latin typeface="Darker Grotesque"/>
                <a:ea typeface="Darker Grotesque"/>
                <a:cs typeface="Darker Grotesque"/>
                <a:sym typeface="Darker Grotesque"/>
              </a:defRPr>
            </a:lvl7pPr>
            <a:lvl8pPr lvl="7" algn="r">
              <a:spcBef>
                <a:spcPts val="0"/>
              </a:spcBef>
              <a:spcAft>
                <a:spcPts val="0"/>
              </a:spcAft>
              <a:buSzPts val="6000"/>
              <a:buFont typeface="Darker Grotesque"/>
              <a:buNone/>
              <a:defRPr sz="6000" b="1">
                <a:latin typeface="Darker Grotesque"/>
                <a:ea typeface="Darker Grotesque"/>
                <a:cs typeface="Darker Grotesque"/>
                <a:sym typeface="Darker Grotesque"/>
              </a:defRPr>
            </a:lvl8pPr>
            <a:lvl9pPr lvl="8" algn="r">
              <a:spcBef>
                <a:spcPts val="0"/>
              </a:spcBef>
              <a:spcAft>
                <a:spcPts val="0"/>
              </a:spcAft>
              <a:buSzPts val="6000"/>
              <a:buFont typeface="Darker Grotesque"/>
              <a:buNone/>
              <a:defRPr sz="6000" b="1">
                <a:latin typeface="Darker Grotesque"/>
                <a:ea typeface="Darker Grotesque"/>
                <a:cs typeface="Darker Grotesque"/>
                <a:sym typeface="Darker Grotesque"/>
              </a:defRPr>
            </a:lvl9pPr>
          </a:lstStyle>
          <a:p>
            <a:endParaRPr/>
          </a:p>
        </p:txBody>
      </p:sp>
      <p:sp>
        <p:nvSpPr>
          <p:cNvPr id="173" name="Google Shape;173;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74" name="Google Shape;174;p3"/>
          <p:cNvSpPr txBox="1">
            <a:spLocks noGrp="1"/>
          </p:cNvSpPr>
          <p:nvPr>
            <p:ph type="title" idx="2" hasCustomPrompt="1"/>
          </p:nvPr>
        </p:nvSpPr>
        <p:spPr>
          <a:xfrm>
            <a:off x="933400" y="616250"/>
            <a:ext cx="1593300" cy="1147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Font typeface="Darker Grotesque"/>
              <a:buNone/>
              <a:defRPr sz="6500" b="1">
                <a:solidFill>
                  <a:schemeClr val="lt1"/>
                </a:solidFill>
              </a:defRPr>
            </a:lvl1pPr>
            <a:lvl2pPr lvl="1" algn="r" rtl="0">
              <a:spcBef>
                <a:spcPts val="0"/>
              </a:spcBef>
              <a:spcAft>
                <a:spcPts val="0"/>
              </a:spcAft>
              <a:buSzPts val="12000"/>
              <a:buFont typeface="Darker Grotesque"/>
              <a:buNone/>
              <a:defRPr sz="12000" b="1">
                <a:latin typeface="Darker Grotesque"/>
                <a:ea typeface="Darker Grotesque"/>
                <a:cs typeface="Darker Grotesque"/>
                <a:sym typeface="Darker Grotesque"/>
              </a:defRPr>
            </a:lvl2pPr>
            <a:lvl3pPr lvl="2" algn="r" rtl="0">
              <a:spcBef>
                <a:spcPts val="0"/>
              </a:spcBef>
              <a:spcAft>
                <a:spcPts val="0"/>
              </a:spcAft>
              <a:buSzPts val="12000"/>
              <a:buFont typeface="Darker Grotesque"/>
              <a:buNone/>
              <a:defRPr sz="12000" b="1">
                <a:latin typeface="Darker Grotesque"/>
                <a:ea typeface="Darker Grotesque"/>
                <a:cs typeface="Darker Grotesque"/>
                <a:sym typeface="Darker Grotesque"/>
              </a:defRPr>
            </a:lvl3pPr>
            <a:lvl4pPr lvl="3" algn="r" rtl="0">
              <a:spcBef>
                <a:spcPts val="0"/>
              </a:spcBef>
              <a:spcAft>
                <a:spcPts val="0"/>
              </a:spcAft>
              <a:buSzPts val="12000"/>
              <a:buFont typeface="Darker Grotesque"/>
              <a:buNone/>
              <a:defRPr sz="12000" b="1">
                <a:latin typeface="Darker Grotesque"/>
                <a:ea typeface="Darker Grotesque"/>
                <a:cs typeface="Darker Grotesque"/>
                <a:sym typeface="Darker Grotesque"/>
              </a:defRPr>
            </a:lvl4pPr>
            <a:lvl5pPr lvl="4" algn="r" rtl="0">
              <a:spcBef>
                <a:spcPts val="0"/>
              </a:spcBef>
              <a:spcAft>
                <a:spcPts val="0"/>
              </a:spcAft>
              <a:buSzPts val="12000"/>
              <a:buFont typeface="Darker Grotesque"/>
              <a:buNone/>
              <a:defRPr sz="12000" b="1">
                <a:latin typeface="Darker Grotesque"/>
                <a:ea typeface="Darker Grotesque"/>
                <a:cs typeface="Darker Grotesque"/>
                <a:sym typeface="Darker Grotesque"/>
              </a:defRPr>
            </a:lvl5pPr>
            <a:lvl6pPr lvl="5" algn="r" rtl="0">
              <a:spcBef>
                <a:spcPts val="0"/>
              </a:spcBef>
              <a:spcAft>
                <a:spcPts val="0"/>
              </a:spcAft>
              <a:buSzPts val="12000"/>
              <a:buFont typeface="Darker Grotesque"/>
              <a:buNone/>
              <a:defRPr sz="12000" b="1">
                <a:latin typeface="Darker Grotesque"/>
                <a:ea typeface="Darker Grotesque"/>
                <a:cs typeface="Darker Grotesque"/>
                <a:sym typeface="Darker Grotesque"/>
              </a:defRPr>
            </a:lvl6pPr>
            <a:lvl7pPr lvl="6" algn="r" rtl="0">
              <a:spcBef>
                <a:spcPts val="0"/>
              </a:spcBef>
              <a:spcAft>
                <a:spcPts val="0"/>
              </a:spcAft>
              <a:buSzPts val="12000"/>
              <a:buFont typeface="Darker Grotesque"/>
              <a:buNone/>
              <a:defRPr sz="12000" b="1">
                <a:latin typeface="Darker Grotesque"/>
                <a:ea typeface="Darker Grotesque"/>
                <a:cs typeface="Darker Grotesque"/>
                <a:sym typeface="Darker Grotesque"/>
              </a:defRPr>
            </a:lvl7pPr>
            <a:lvl8pPr lvl="7" algn="r" rtl="0">
              <a:spcBef>
                <a:spcPts val="0"/>
              </a:spcBef>
              <a:spcAft>
                <a:spcPts val="0"/>
              </a:spcAft>
              <a:buSzPts val="12000"/>
              <a:buFont typeface="Darker Grotesque"/>
              <a:buNone/>
              <a:defRPr sz="12000" b="1">
                <a:latin typeface="Darker Grotesque"/>
                <a:ea typeface="Darker Grotesque"/>
                <a:cs typeface="Darker Grotesque"/>
                <a:sym typeface="Darker Grotesque"/>
              </a:defRPr>
            </a:lvl8pPr>
            <a:lvl9pPr lvl="8" algn="r" rtl="0">
              <a:spcBef>
                <a:spcPts val="0"/>
              </a:spcBef>
              <a:spcAft>
                <a:spcPts val="0"/>
              </a:spcAft>
              <a:buSzPts val="12000"/>
              <a:buFont typeface="Darker Grotesque"/>
              <a:buNone/>
              <a:defRPr sz="12000" b="1">
                <a:latin typeface="Darker Grotesque"/>
                <a:ea typeface="Darker Grotesque"/>
                <a:cs typeface="Darker Grotesque"/>
                <a:sym typeface="Darker Grotesque"/>
              </a:defRPr>
            </a:lvl9pPr>
          </a:lstStyle>
          <a:p>
            <a:r>
              <a:t>xx%</a:t>
            </a:r>
          </a:p>
        </p:txBody>
      </p:sp>
      <p:sp>
        <p:nvSpPr>
          <p:cNvPr id="175" name="Google Shape;175;p3"/>
          <p:cNvSpPr txBox="1">
            <a:spLocks noGrp="1"/>
          </p:cNvSpPr>
          <p:nvPr>
            <p:ph type="subTitle" idx="1"/>
          </p:nvPr>
        </p:nvSpPr>
        <p:spPr>
          <a:xfrm>
            <a:off x="961075" y="3764500"/>
            <a:ext cx="2707800" cy="649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1400"/>
              <a:buFont typeface="Fira Sans"/>
              <a:buNone/>
              <a:defRPr sz="1600">
                <a:solidFill>
                  <a:schemeClr val="dk1"/>
                </a:solidFill>
                <a:latin typeface="Fira Sans"/>
                <a:ea typeface="Fira Sans"/>
                <a:cs typeface="Fira Sans"/>
                <a:sym typeface="Fir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3"/>
          <p:cNvSpPr/>
          <p:nvPr/>
        </p:nvSpPr>
        <p:spPr>
          <a:xfrm flipH="1">
            <a:off x="7972859" y="-56212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flipH="1">
            <a:off x="8187163" y="-34781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flipH="1">
            <a:off x="3416101" y="285589"/>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flipH="1">
            <a:off x="-653100" y="-751717"/>
            <a:ext cx="1601449" cy="1540550"/>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flipH="1">
            <a:off x="362667" y="4474127"/>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flipH="1">
            <a:off x="8687332" y="14559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786"/>
        <p:cNvGrpSpPr/>
        <p:nvPr/>
      </p:nvGrpSpPr>
      <p:grpSpPr>
        <a:xfrm>
          <a:off x="0" y="0"/>
          <a:ext cx="0" cy="0"/>
          <a:chOff x="0" y="0"/>
          <a:chExt cx="0" cy="0"/>
        </a:xfrm>
      </p:grpSpPr>
      <p:sp>
        <p:nvSpPr>
          <p:cNvPr id="787" name="Google Shape;787;p21"/>
          <p:cNvSpPr txBox="1">
            <a:spLocks noGrp="1"/>
          </p:cNvSpPr>
          <p:nvPr>
            <p:ph type="title"/>
          </p:nvPr>
        </p:nvSpPr>
        <p:spPr>
          <a:xfrm>
            <a:off x="713225" y="539500"/>
            <a:ext cx="7717500" cy="616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788" name="Google Shape;788;p21"/>
          <p:cNvSpPr txBox="1">
            <a:spLocks noGrp="1"/>
          </p:cNvSpPr>
          <p:nvPr>
            <p:ph type="subTitle" idx="1"/>
          </p:nvPr>
        </p:nvSpPr>
        <p:spPr>
          <a:xfrm>
            <a:off x="790938" y="1578425"/>
            <a:ext cx="2766600" cy="554100"/>
          </a:xfrm>
          <a:prstGeom prst="rect">
            <a:avLst/>
          </a:prstGeom>
        </p:spPr>
        <p:txBody>
          <a:bodyPr spcFirstLastPara="1" wrap="square" lIns="91425" tIns="91425" rIns="91425" bIns="91425" anchor="t" anchorCtr="0">
            <a:normAutofit/>
          </a:bodyPr>
          <a:lstStyle>
            <a:lvl1pPr lvl="0" algn="r" rtl="0">
              <a:spcBef>
                <a:spcPts val="0"/>
              </a:spcBef>
              <a:spcAft>
                <a:spcPts val="0"/>
              </a:spcAft>
              <a:buClr>
                <a:schemeClr val="accent6"/>
              </a:buClr>
              <a:buSzPts val="21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2pPr>
            <a:lvl3pPr lvl="2"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3pPr>
            <a:lvl4pPr lvl="3"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4pPr>
            <a:lvl5pPr lvl="4"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5pPr>
            <a:lvl6pPr lvl="5"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6pPr>
            <a:lvl7pPr lvl="6"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7pPr>
            <a:lvl8pPr lvl="7"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8pPr>
            <a:lvl9pPr lvl="8"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9pPr>
          </a:lstStyle>
          <a:p>
            <a:endParaRPr/>
          </a:p>
        </p:txBody>
      </p:sp>
      <p:sp>
        <p:nvSpPr>
          <p:cNvPr id="789" name="Google Shape;789;p21"/>
          <p:cNvSpPr txBox="1">
            <a:spLocks noGrp="1"/>
          </p:cNvSpPr>
          <p:nvPr>
            <p:ph type="subTitle" idx="2"/>
          </p:nvPr>
        </p:nvSpPr>
        <p:spPr>
          <a:xfrm>
            <a:off x="790938" y="2067800"/>
            <a:ext cx="2766600" cy="615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790" name="Google Shape;790;p21"/>
          <p:cNvSpPr txBox="1">
            <a:spLocks noGrp="1"/>
          </p:cNvSpPr>
          <p:nvPr>
            <p:ph type="subTitle" idx="3"/>
          </p:nvPr>
        </p:nvSpPr>
        <p:spPr>
          <a:xfrm>
            <a:off x="790938" y="3194300"/>
            <a:ext cx="2766600" cy="554100"/>
          </a:xfrm>
          <a:prstGeom prst="rect">
            <a:avLst/>
          </a:prstGeom>
        </p:spPr>
        <p:txBody>
          <a:bodyPr spcFirstLastPara="1" wrap="square" lIns="91425" tIns="91425" rIns="91425" bIns="91425" anchor="t" anchorCtr="0">
            <a:normAutofit/>
          </a:bodyPr>
          <a:lstStyle>
            <a:lvl1pPr lvl="0" algn="r" rtl="0">
              <a:spcBef>
                <a:spcPts val="0"/>
              </a:spcBef>
              <a:spcAft>
                <a:spcPts val="0"/>
              </a:spcAft>
              <a:buClr>
                <a:schemeClr val="accent6"/>
              </a:buClr>
              <a:buSzPts val="21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2pPr>
            <a:lvl3pPr lvl="2"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3pPr>
            <a:lvl4pPr lvl="3"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4pPr>
            <a:lvl5pPr lvl="4"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5pPr>
            <a:lvl6pPr lvl="5"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6pPr>
            <a:lvl7pPr lvl="6"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7pPr>
            <a:lvl8pPr lvl="7"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8pPr>
            <a:lvl9pPr lvl="8"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9pPr>
          </a:lstStyle>
          <a:p>
            <a:endParaRPr/>
          </a:p>
        </p:txBody>
      </p:sp>
      <p:sp>
        <p:nvSpPr>
          <p:cNvPr id="791" name="Google Shape;791;p21"/>
          <p:cNvSpPr txBox="1">
            <a:spLocks noGrp="1"/>
          </p:cNvSpPr>
          <p:nvPr>
            <p:ph type="subTitle" idx="4"/>
          </p:nvPr>
        </p:nvSpPr>
        <p:spPr>
          <a:xfrm>
            <a:off x="790938" y="3683675"/>
            <a:ext cx="2766600" cy="615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792" name="Google Shape;792;p21"/>
          <p:cNvSpPr txBox="1">
            <a:spLocks noGrp="1"/>
          </p:cNvSpPr>
          <p:nvPr>
            <p:ph type="subTitle" idx="5"/>
          </p:nvPr>
        </p:nvSpPr>
        <p:spPr>
          <a:xfrm>
            <a:off x="5586438" y="1578425"/>
            <a:ext cx="2766600" cy="554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6"/>
              </a:buClr>
              <a:buSzPts val="21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2pPr>
            <a:lvl3pPr lvl="2"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3pPr>
            <a:lvl4pPr lvl="3"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4pPr>
            <a:lvl5pPr lvl="4"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5pPr>
            <a:lvl6pPr lvl="5"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6pPr>
            <a:lvl7pPr lvl="6"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7pPr>
            <a:lvl8pPr lvl="7"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8pPr>
            <a:lvl9pPr lvl="8"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9pPr>
          </a:lstStyle>
          <a:p>
            <a:endParaRPr/>
          </a:p>
        </p:txBody>
      </p:sp>
      <p:sp>
        <p:nvSpPr>
          <p:cNvPr id="793" name="Google Shape;793;p21"/>
          <p:cNvSpPr txBox="1">
            <a:spLocks noGrp="1"/>
          </p:cNvSpPr>
          <p:nvPr>
            <p:ph type="subTitle" idx="6"/>
          </p:nvPr>
        </p:nvSpPr>
        <p:spPr>
          <a:xfrm>
            <a:off x="5586438" y="2067800"/>
            <a:ext cx="2766600" cy="61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794" name="Google Shape;794;p21"/>
          <p:cNvSpPr txBox="1">
            <a:spLocks noGrp="1"/>
          </p:cNvSpPr>
          <p:nvPr>
            <p:ph type="subTitle" idx="7"/>
          </p:nvPr>
        </p:nvSpPr>
        <p:spPr>
          <a:xfrm>
            <a:off x="5586438" y="3194300"/>
            <a:ext cx="2766600" cy="554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6"/>
              </a:buClr>
              <a:buSzPts val="21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2pPr>
            <a:lvl3pPr lvl="2"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3pPr>
            <a:lvl4pPr lvl="3"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4pPr>
            <a:lvl5pPr lvl="4"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5pPr>
            <a:lvl6pPr lvl="5"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6pPr>
            <a:lvl7pPr lvl="6"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7pPr>
            <a:lvl8pPr lvl="7"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8pPr>
            <a:lvl9pPr lvl="8" algn="ctr" rtl="0">
              <a:spcBef>
                <a:spcPts val="0"/>
              </a:spcBef>
              <a:spcAft>
                <a:spcPts val="0"/>
              </a:spcAft>
              <a:buClr>
                <a:schemeClr val="accent6"/>
              </a:buClr>
              <a:buSzPts val="1700"/>
              <a:buFont typeface="Jost"/>
              <a:buNone/>
              <a:defRPr sz="1700">
                <a:solidFill>
                  <a:schemeClr val="accent6"/>
                </a:solidFill>
                <a:latin typeface="Jost"/>
                <a:ea typeface="Jost"/>
                <a:cs typeface="Jost"/>
                <a:sym typeface="Jost"/>
              </a:defRPr>
            </a:lvl9pPr>
          </a:lstStyle>
          <a:p>
            <a:endParaRPr/>
          </a:p>
        </p:txBody>
      </p:sp>
      <p:sp>
        <p:nvSpPr>
          <p:cNvPr id="795" name="Google Shape;795;p21"/>
          <p:cNvSpPr txBox="1">
            <a:spLocks noGrp="1"/>
          </p:cNvSpPr>
          <p:nvPr>
            <p:ph type="subTitle" idx="8"/>
          </p:nvPr>
        </p:nvSpPr>
        <p:spPr>
          <a:xfrm>
            <a:off x="5586438" y="3683675"/>
            <a:ext cx="2766600" cy="61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796" name="Google Shape;79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97" name="Google Shape;797;p21"/>
          <p:cNvSpPr/>
          <p:nvPr/>
        </p:nvSpPr>
        <p:spPr>
          <a:xfrm flipH="1">
            <a:off x="8260871" y="4433927"/>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1"/>
          <p:cNvSpPr/>
          <p:nvPr/>
        </p:nvSpPr>
        <p:spPr>
          <a:xfrm flipH="1">
            <a:off x="249175" y="-251862"/>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1"/>
          <p:cNvSpPr/>
          <p:nvPr/>
        </p:nvSpPr>
        <p:spPr>
          <a:xfrm rot="10800000" flipH="1">
            <a:off x="507950" y="4489085"/>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0" name="Google Shape;800;p21"/>
          <p:cNvGrpSpPr/>
          <p:nvPr/>
        </p:nvGrpSpPr>
        <p:grpSpPr>
          <a:xfrm>
            <a:off x="3747304" y="4526325"/>
            <a:ext cx="1703317" cy="1703317"/>
            <a:chOff x="7346882" y="-815675"/>
            <a:chExt cx="1703317" cy="1703317"/>
          </a:xfrm>
        </p:grpSpPr>
        <p:sp>
          <p:nvSpPr>
            <p:cNvPr id="801" name="Google Shape;801;p21"/>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1"/>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1"/>
          <p:cNvGrpSpPr/>
          <p:nvPr/>
        </p:nvGrpSpPr>
        <p:grpSpPr>
          <a:xfrm>
            <a:off x="6109072" y="-1012425"/>
            <a:ext cx="2673672" cy="2356522"/>
            <a:chOff x="6615200" y="-815675"/>
            <a:chExt cx="2673672" cy="2356522"/>
          </a:xfrm>
        </p:grpSpPr>
        <p:sp>
          <p:nvSpPr>
            <p:cNvPr id="804" name="Google Shape;804;p21"/>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1"/>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1"/>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1"/>
            <p:cNvSpPr/>
            <p:nvPr/>
          </p:nvSpPr>
          <p:spPr>
            <a:xfrm flipH="1">
              <a:off x="8630755" y="9411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3">
  <p:cSld name="CUSTOM_6">
    <p:spTree>
      <p:nvGrpSpPr>
        <p:cNvPr id="1" name="Shape 808"/>
        <p:cNvGrpSpPr/>
        <p:nvPr/>
      </p:nvGrpSpPr>
      <p:grpSpPr>
        <a:xfrm>
          <a:off x="0" y="0"/>
          <a:ext cx="0" cy="0"/>
          <a:chOff x="0" y="0"/>
          <a:chExt cx="0" cy="0"/>
        </a:xfrm>
      </p:grpSpPr>
      <p:sp>
        <p:nvSpPr>
          <p:cNvPr id="809" name="Google Shape;809;p22"/>
          <p:cNvSpPr txBox="1">
            <a:spLocks noGrp="1"/>
          </p:cNvSpPr>
          <p:nvPr>
            <p:ph type="title"/>
          </p:nvPr>
        </p:nvSpPr>
        <p:spPr>
          <a:xfrm>
            <a:off x="713225" y="539500"/>
            <a:ext cx="7717500" cy="649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000"/>
              <a:buNone/>
              <a:defRPr sz="3000">
                <a:solidFill>
                  <a:schemeClr val="accent1"/>
                </a:solidFill>
              </a:defRPr>
            </a:lvl2pPr>
            <a:lvl3pPr lvl="2">
              <a:spcBef>
                <a:spcPts val="0"/>
              </a:spcBef>
              <a:spcAft>
                <a:spcPts val="0"/>
              </a:spcAft>
              <a:buClr>
                <a:schemeClr val="accent1"/>
              </a:buClr>
              <a:buSzPts val="3000"/>
              <a:buNone/>
              <a:defRPr sz="3000">
                <a:solidFill>
                  <a:schemeClr val="accent1"/>
                </a:solidFill>
              </a:defRPr>
            </a:lvl3pPr>
            <a:lvl4pPr lvl="3">
              <a:spcBef>
                <a:spcPts val="0"/>
              </a:spcBef>
              <a:spcAft>
                <a:spcPts val="0"/>
              </a:spcAft>
              <a:buClr>
                <a:schemeClr val="accent1"/>
              </a:buClr>
              <a:buSzPts val="3000"/>
              <a:buNone/>
              <a:defRPr sz="3000">
                <a:solidFill>
                  <a:schemeClr val="accent1"/>
                </a:solidFill>
              </a:defRPr>
            </a:lvl4pPr>
            <a:lvl5pPr lvl="4">
              <a:spcBef>
                <a:spcPts val="0"/>
              </a:spcBef>
              <a:spcAft>
                <a:spcPts val="0"/>
              </a:spcAft>
              <a:buClr>
                <a:schemeClr val="accent1"/>
              </a:buClr>
              <a:buSzPts val="3000"/>
              <a:buNone/>
              <a:defRPr sz="3000">
                <a:solidFill>
                  <a:schemeClr val="accent1"/>
                </a:solidFill>
              </a:defRPr>
            </a:lvl5pPr>
            <a:lvl6pPr lvl="5">
              <a:spcBef>
                <a:spcPts val="0"/>
              </a:spcBef>
              <a:spcAft>
                <a:spcPts val="0"/>
              </a:spcAft>
              <a:buClr>
                <a:schemeClr val="accent1"/>
              </a:buClr>
              <a:buSzPts val="3000"/>
              <a:buNone/>
              <a:defRPr sz="3000">
                <a:solidFill>
                  <a:schemeClr val="accent1"/>
                </a:solidFill>
              </a:defRPr>
            </a:lvl6pPr>
            <a:lvl7pPr lvl="6">
              <a:spcBef>
                <a:spcPts val="0"/>
              </a:spcBef>
              <a:spcAft>
                <a:spcPts val="0"/>
              </a:spcAft>
              <a:buClr>
                <a:schemeClr val="accent1"/>
              </a:buClr>
              <a:buSzPts val="3000"/>
              <a:buNone/>
              <a:defRPr sz="3000">
                <a:solidFill>
                  <a:schemeClr val="accent1"/>
                </a:solidFill>
              </a:defRPr>
            </a:lvl7pPr>
            <a:lvl8pPr lvl="7">
              <a:spcBef>
                <a:spcPts val="0"/>
              </a:spcBef>
              <a:spcAft>
                <a:spcPts val="0"/>
              </a:spcAft>
              <a:buClr>
                <a:schemeClr val="accent1"/>
              </a:buClr>
              <a:buSzPts val="3000"/>
              <a:buNone/>
              <a:defRPr sz="3000">
                <a:solidFill>
                  <a:schemeClr val="accent1"/>
                </a:solidFill>
              </a:defRPr>
            </a:lvl8pPr>
            <a:lvl9pPr lvl="8">
              <a:spcBef>
                <a:spcPts val="0"/>
              </a:spcBef>
              <a:spcAft>
                <a:spcPts val="0"/>
              </a:spcAft>
              <a:buClr>
                <a:schemeClr val="accent1"/>
              </a:buClr>
              <a:buSzPts val="3000"/>
              <a:buNone/>
              <a:defRPr sz="3000">
                <a:solidFill>
                  <a:schemeClr val="accent1"/>
                </a:solidFill>
              </a:defRPr>
            </a:lvl9pPr>
          </a:lstStyle>
          <a:p>
            <a:endParaRPr/>
          </a:p>
        </p:txBody>
      </p:sp>
      <p:sp>
        <p:nvSpPr>
          <p:cNvPr id="810" name="Google Shape;810;p22"/>
          <p:cNvSpPr txBox="1">
            <a:spLocks noGrp="1"/>
          </p:cNvSpPr>
          <p:nvPr>
            <p:ph type="subTitle" idx="1"/>
          </p:nvPr>
        </p:nvSpPr>
        <p:spPr>
          <a:xfrm>
            <a:off x="2671200" y="1362700"/>
            <a:ext cx="4672200" cy="605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11" name="Google Shape;811;p22"/>
          <p:cNvSpPr txBox="1">
            <a:spLocks noGrp="1"/>
          </p:cNvSpPr>
          <p:nvPr>
            <p:ph type="subTitle" idx="2"/>
          </p:nvPr>
        </p:nvSpPr>
        <p:spPr>
          <a:xfrm>
            <a:off x="2671200" y="1858241"/>
            <a:ext cx="4672200" cy="605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12" name="Google Shape;812;p22"/>
          <p:cNvSpPr txBox="1">
            <a:spLocks noGrp="1"/>
          </p:cNvSpPr>
          <p:nvPr>
            <p:ph type="subTitle" idx="3"/>
          </p:nvPr>
        </p:nvSpPr>
        <p:spPr>
          <a:xfrm>
            <a:off x="2671200" y="2444003"/>
            <a:ext cx="4672200" cy="605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13" name="Google Shape;813;p22"/>
          <p:cNvSpPr txBox="1">
            <a:spLocks noGrp="1"/>
          </p:cNvSpPr>
          <p:nvPr>
            <p:ph type="subTitle" idx="4"/>
          </p:nvPr>
        </p:nvSpPr>
        <p:spPr>
          <a:xfrm>
            <a:off x="2671200" y="2939544"/>
            <a:ext cx="4672200" cy="605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14" name="Google Shape;814;p22"/>
          <p:cNvSpPr txBox="1">
            <a:spLocks noGrp="1"/>
          </p:cNvSpPr>
          <p:nvPr>
            <p:ph type="subTitle" idx="5"/>
          </p:nvPr>
        </p:nvSpPr>
        <p:spPr>
          <a:xfrm>
            <a:off x="2671200" y="3525307"/>
            <a:ext cx="4672200" cy="605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15" name="Google Shape;815;p22"/>
          <p:cNvSpPr txBox="1">
            <a:spLocks noGrp="1"/>
          </p:cNvSpPr>
          <p:nvPr>
            <p:ph type="subTitle" idx="6"/>
          </p:nvPr>
        </p:nvSpPr>
        <p:spPr>
          <a:xfrm>
            <a:off x="2671200" y="4020847"/>
            <a:ext cx="4672200" cy="605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16" name="Google Shape;816;p22"/>
          <p:cNvSpPr/>
          <p:nvPr/>
        </p:nvSpPr>
        <p:spPr>
          <a:xfrm rot="10800000" flipH="1">
            <a:off x="459096" y="4075754"/>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2"/>
          <p:cNvSpPr/>
          <p:nvPr/>
        </p:nvSpPr>
        <p:spPr>
          <a:xfrm rot="10800000" flipH="1">
            <a:off x="8328389" y="1189300"/>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8" name="Google Shape;818;p22"/>
          <p:cNvGrpSpPr/>
          <p:nvPr/>
        </p:nvGrpSpPr>
        <p:grpSpPr>
          <a:xfrm rot="8489539">
            <a:off x="6721378" y="4008983"/>
            <a:ext cx="2434923" cy="1703264"/>
            <a:chOff x="6615200" y="-815675"/>
            <a:chExt cx="2434999" cy="1703317"/>
          </a:xfrm>
        </p:grpSpPr>
        <p:sp>
          <p:nvSpPr>
            <p:cNvPr id="819" name="Google Shape;819;p22"/>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2"/>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2"/>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2" name="Google Shape;822;p22"/>
          <p:cNvSpPr/>
          <p:nvPr/>
        </p:nvSpPr>
        <p:spPr>
          <a:xfrm rot="10800000" flipH="1">
            <a:off x="7609793" y="202954"/>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3" name="Google Shape;823;p22"/>
          <p:cNvGrpSpPr/>
          <p:nvPr/>
        </p:nvGrpSpPr>
        <p:grpSpPr>
          <a:xfrm rot="10800000">
            <a:off x="-719534" y="1780858"/>
            <a:ext cx="1703317" cy="1703317"/>
            <a:chOff x="7346882" y="-815675"/>
            <a:chExt cx="1703317" cy="1703317"/>
          </a:xfrm>
        </p:grpSpPr>
        <p:sp>
          <p:nvSpPr>
            <p:cNvPr id="824" name="Google Shape;824;p22"/>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2"/>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4">
  <p:cSld name="CUSTOM_7">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713225" y="539500"/>
            <a:ext cx="7717500" cy="615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828" name="Google Shape;828;p23"/>
          <p:cNvSpPr txBox="1">
            <a:spLocks noGrp="1"/>
          </p:cNvSpPr>
          <p:nvPr>
            <p:ph type="subTitle" idx="1"/>
          </p:nvPr>
        </p:nvSpPr>
        <p:spPr>
          <a:xfrm>
            <a:off x="974363" y="1927300"/>
            <a:ext cx="27666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lt1"/>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29" name="Google Shape;829;p23"/>
          <p:cNvSpPr txBox="1">
            <a:spLocks noGrp="1"/>
          </p:cNvSpPr>
          <p:nvPr>
            <p:ph type="subTitle" idx="2"/>
          </p:nvPr>
        </p:nvSpPr>
        <p:spPr>
          <a:xfrm>
            <a:off x="1530713" y="2416675"/>
            <a:ext cx="1653900" cy="843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solidFill>
                  <a:schemeClr val="lt1"/>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30" name="Google Shape;830;p23"/>
          <p:cNvSpPr txBox="1">
            <a:spLocks noGrp="1"/>
          </p:cNvSpPr>
          <p:nvPr>
            <p:ph type="subTitle" idx="3"/>
          </p:nvPr>
        </p:nvSpPr>
        <p:spPr>
          <a:xfrm>
            <a:off x="3194732" y="2992750"/>
            <a:ext cx="27666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lt1"/>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31" name="Google Shape;831;p23"/>
          <p:cNvSpPr txBox="1">
            <a:spLocks noGrp="1"/>
          </p:cNvSpPr>
          <p:nvPr>
            <p:ph type="subTitle" idx="4"/>
          </p:nvPr>
        </p:nvSpPr>
        <p:spPr>
          <a:xfrm>
            <a:off x="3751082" y="3482125"/>
            <a:ext cx="16539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solidFill>
                  <a:schemeClr val="lt1"/>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32" name="Google Shape;832;p23"/>
          <p:cNvSpPr txBox="1">
            <a:spLocks noGrp="1"/>
          </p:cNvSpPr>
          <p:nvPr>
            <p:ph type="subTitle" idx="5"/>
          </p:nvPr>
        </p:nvSpPr>
        <p:spPr>
          <a:xfrm>
            <a:off x="5403013" y="1927300"/>
            <a:ext cx="27666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lt1"/>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33" name="Google Shape;833;p23"/>
          <p:cNvSpPr txBox="1">
            <a:spLocks noGrp="1"/>
          </p:cNvSpPr>
          <p:nvPr>
            <p:ph type="subTitle" idx="6"/>
          </p:nvPr>
        </p:nvSpPr>
        <p:spPr>
          <a:xfrm>
            <a:off x="5959363" y="2416675"/>
            <a:ext cx="1653900" cy="910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solidFill>
                  <a:schemeClr val="lt1"/>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34" name="Google Shape;834;p23"/>
          <p:cNvSpPr/>
          <p:nvPr/>
        </p:nvSpPr>
        <p:spPr>
          <a:xfrm rot="10800000" flipH="1">
            <a:off x="7260246" y="4572492"/>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3"/>
          <p:cNvSpPr/>
          <p:nvPr/>
        </p:nvSpPr>
        <p:spPr>
          <a:xfrm rot="10800000" flipH="1">
            <a:off x="8186902" y="4034046"/>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3"/>
          <p:cNvSpPr/>
          <p:nvPr/>
        </p:nvSpPr>
        <p:spPr>
          <a:xfrm flipH="1">
            <a:off x="8186892" y="976846"/>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7" name="Google Shape;837;p23"/>
          <p:cNvGrpSpPr/>
          <p:nvPr/>
        </p:nvGrpSpPr>
        <p:grpSpPr>
          <a:xfrm rot="10800000">
            <a:off x="7064348" y="-922100"/>
            <a:ext cx="1703317" cy="1703317"/>
            <a:chOff x="7346882" y="-815675"/>
            <a:chExt cx="1703317" cy="1703317"/>
          </a:xfrm>
        </p:grpSpPr>
        <p:sp>
          <p:nvSpPr>
            <p:cNvPr id="838" name="Google Shape;838;p23"/>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3"/>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0" name="Google Shape;840;p23"/>
          <p:cNvGrpSpPr/>
          <p:nvPr/>
        </p:nvGrpSpPr>
        <p:grpSpPr>
          <a:xfrm rot="10800000">
            <a:off x="572800" y="3466721"/>
            <a:ext cx="2673672" cy="2356522"/>
            <a:chOff x="6615200" y="-815675"/>
            <a:chExt cx="2673672" cy="2356522"/>
          </a:xfrm>
        </p:grpSpPr>
        <p:sp>
          <p:nvSpPr>
            <p:cNvPr id="841" name="Google Shape;841;p23"/>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3"/>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3"/>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3"/>
            <p:cNvSpPr/>
            <p:nvPr/>
          </p:nvSpPr>
          <p:spPr>
            <a:xfrm flipH="1">
              <a:off x="8630755" y="9411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5">
  <p:cSld name="CUSTOM_11">
    <p:spTree>
      <p:nvGrpSpPr>
        <p:cNvPr id="1" name="Shape 845"/>
        <p:cNvGrpSpPr/>
        <p:nvPr/>
      </p:nvGrpSpPr>
      <p:grpSpPr>
        <a:xfrm>
          <a:off x="0" y="0"/>
          <a:ext cx="0" cy="0"/>
          <a:chOff x="0" y="0"/>
          <a:chExt cx="0" cy="0"/>
        </a:xfrm>
      </p:grpSpPr>
      <p:sp>
        <p:nvSpPr>
          <p:cNvPr id="846" name="Google Shape;846;p24"/>
          <p:cNvSpPr txBox="1">
            <a:spLocks noGrp="1"/>
          </p:cNvSpPr>
          <p:nvPr>
            <p:ph type="title"/>
          </p:nvPr>
        </p:nvSpPr>
        <p:spPr>
          <a:xfrm>
            <a:off x="741400" y="539500"/>
            <a:ext cx="7689300" cy="615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847" name="Google Shape;847;p24"/>
          <p:cNvSpPr txBox="1">
            <a:spLocks noGrp="1"/>
          </p:cNvSpPr>
          <p:nvPr>
            <p:ph type="subTitle" idx="1"/>
          </p:nvPr>
        </p:nvSpPr>
        <p:spPr>
          <a:xfrm>
            <a:off x="3474125" y="1736625"/>
            <a:ext cx="4392300" cy="6201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chemeClr val="dk1"/>
              </a:buClr>
              <a:buSzPts val="1300"/>
              <a:buFont typeface="Fira Sans"/>
              <a:buNone/>
              <a:defRPr sz="1417">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48" name="Google Shape;848;p24"/>
          <p:cNvSpPr txBox="1">
            <a:spLocks noGrp="1"/>
          </p:cNvSpPr>
          <p:nvPr>
            <p:ph type="title" idx="2" hasCustomPrompt="1"/>
          </p:nvPr>
        </p:nvSpPr>
        <p:spPr>
          <a:xfrm>
            <a:off x="1277575" y="1674075"/>
            <a:ext cx="1832100" cy="7452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accent6"/>
              </a:buClr>
              <a:buSzPts val="1800"/>
              <a:buNone/>
              <a:defRPr sz="3500">
                <a:solidFill>
                  <a:schemeClr val="accent6"/>
                </a:solidFill>
              </a:defRPr>
            </a:lvl1pPr>
            <a:lvl2pPr lvl="1" algn="ctr" rtl="0">
              <a:spcBef>
                <a:spcPts val="0"/>
              </a:spcBef>
              <a:spcAft>
                <a:spcPts val="0"/>
              </a:spcAft>
              <a:buClr>
                <a:schemeClr val="accent6"/>
              </a:buClr>
              <a:buSzPts val="1800"/>
              <a:buNone/>
              <a:defRPr sz="1800">
                <a:solidFill>
                  <a:schemeClr val="accent6"/>
                </a:solidFill>
              </a:defRPr>
            </a:lvl2pPr>
            <a:lvl3pPr lvl="2" algn="ctr" rtl="0">
              <a:spcBef>
                <a:spcPts val="0"/>
              </a:spcBef>
              <a:spcAft>
                <a:spcPts val="0"/>
              </a:spcAft>
              <a:buClr>
                <a:schemeClr val="accent6"/>
              </a:buClr>
              <a:buSzPts val="1800"/>
              <a:buNone/>
              <a:defRPr sz="1800">
                <a:solidFill>
                  <a:schemeClr val="accent6"/>
                </a:solidFill>
              </a:defRPr>
            </a:lvl3pPr>
            <a:lvl4pPr lvl="3" algn="ctr" rtl="0">
              <a:spcBef>
                <a:spcPts val="0"/>
              </a:spcBef>
              <a:spcAft>
                <a:spcPts val="0"/>
              </a:spcAft>
              <a:buClr>
                <a:schemeClr val="accent6"/>
              </a:buClr>
              <a:buSzPts val="1800"/>
              <a:buNone/>
              <a:defRPr sz="1800">
                <a:solidFill>
                  <a:schemeClr val="accent6"/>
                </a:solidFill>
              </a:defRPr>
            </a:lvl4pPr>
            <a:lvl5pPr lvl="4" algn="ctr" rtl="0">
              <a:spcBef>
                <a:spcPts val="0"/>
              </a:spcBef>
              <a:spcAft>
                <a:spcPts val="0"/>
              </a:spcAft>
              <a:buClr>
                <a:schemeClr val="accent6"/>
              </a:buClr>
              <a:buSzPts val="1800"/>
              <a:buNone/>
              <a:defRPr sz="1800">
                <a:solidFill>
                  <a:schemeClr val="accent6"/>
                </a:solidFill>
              </a:defRPr>
            </a:lvl5pPr>
            <a:lvl6pPr lvl="5" algn="ctr" rtl="0">
              <a:spcBef>
                <a:spcPts val="0"/>
              </a:spcBef>
              <a:spcAft>
                <a:spcPts val="0"/>
              </a:spcAft>
              <a:buClr>
                <a:schemeClr val="accent6"/>
              </a:buClr>
              <a:buSzPts val="1800"/>
              <a:buNone/>
              <a:defRPr sz="1800">
                <a:solidFill>
                  <a:schemeClr val="accent6"/>
                </a:solidFill>
              </a:defRPr>
            </a:lvl6pPr>
            <a:lvl7pPr lvl="6" algn="ctr" rtl="0">
              <a:spcBef>
                <a:spcPts val="0"/>
              </a:spcBef>
              <a:spcAft>
                <a:spcPts val="0"/>
              </a:spcAft>
              <a:buClr>
                <a:schemeClr val="accent6"/>
              </a:buClr>
              <a:buSzPts val="1800"/>
              <a:buNone/>
              <a:defRPr sz="1800">
                <a:solidFill>
                  <a:schemeClr val="accent6"/>
                </a:solidFill>
              </a:defRPr>
            </a:lvl7pPr>
            <a:lvl8pPr lvl="7" algn="ctr" rtl="0">
              <a:spcBef>
                <a:spcPts val="0"/>
              </a:spcBef>
              <a:spcAft>
                <a:spcPts val="0"/>
              </a:spcAft>
              <a:buClr>
                <a:schemeClr val="accent6"/>
              </a:buClr>
              <a:buSzPts val="1800"/>
              <a:buNone/>
              <a:defRPr sz="1800">
                <a:solidFill>
                  <a:schemeClr val="accent6"/>
                </a:solidFill>
              </a:defRPr>
            </a:lvl8pPr>
            <a:lvl9pPr lvl="8" algn="ctr" rtl="0">
              <a:spcBef>
                <a:spcPts val="0"/>
              </a:spcBef>
              <a:spcAft>
                <a:spcPts val="0"/>
              </a:spcAft>
              <a:buClr>
                <a:schemeClr val="accent6"/>
              </a:buClr>
              <a:buSzPts val="1800"/>
              <a:buNone/>
              <a:defRPr sz="1800">
                <a:solidFill>
                  <a:schemeClr val="accent6"/>
                </a:solidFill>
              </a:defRPr>
            </a:lvl9pPr>
          </a:lstStyle>
          <a:p>
            <a:r>
              <a:t>xx%</a:t>
            </a:r>
          </a:p>
        </p:txBody>
      </p:sp>
      <p:sp>
        <p:nvSpPr>
          <p:cNvPr id="849" name="Google Shape;849;p24"/>
          <p:cNvSpPr txBox="1">
            <a:spLocks noGrp="1"/>
          </p:cNvSpPr>
          <p:nvPr>
            <p:ph type="subTitle" idx="3"/>
          </p:nvPr>
        </p:nvSpPr>
        <p:spPr>
          <a:xfrm>
            <a:off x="3474125" y="2644850"/>
            <a:ext cx="4392300" cy="6201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chemeClr val="dk1"/>
              </a:buClr>
              <a:buSzPts val="1300"/>
              <a:buFont typeface="Fira Sans"/>
              <a:buNone/>
              <a:defRPr sz="1417">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50" name="Google Shape;850;p24"/>
          <p:cNvSpPr txBox="1">
            <a:spLocks noGrp="1"/>
          </p:cNvSpPr>
          <p:nvPr>
            <p:ph type="title" idx="4" hasCustomPrompt="1"/>
          </p:nvPr>
        </p:nvSpPr>
        <p:spPr>
          <a:xfrm>
            <a:off x="1277575" y="2582300"/>
            <a:ext cx="1832100" cy="7452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accent6"/>
              </a:buClr>
              <a:buSzPts val="1800"/>
              <a:buNone/>
              <a:defRPr sz="3500">
                <a:solidFill>
                  <a:schemeClr val="accent6"/>
                </a:solidFill>
              </a:defRPr>
            </a:lvl1pPr>
            <a:lvl2pPr lvl="1" algn="ctr" rtl="0">
              <a:spcBef>
                <a:spcPts val="0"/>
              </a:spcBef>
              <a:spcAft>
                <a:spcPts val="0"/>
              </a:spcAft>
              <a:buClr>
                <a:schemeClr val="accent6"/>
              </a:buClr>
              <a:buSzPts val="1800"/>
              <a:buNone/>
              <a:defRPr sz="1800">
                <a:solidFill>
                  <a:schemeClr val="accent6"/>
                </a:solidFill>
              </a:defRPr>
            </a:lvl2pPr>
            <a:lvl3pPr lvl="2" algn="ctr" rtl="0">
              <a:spcBef>
                <a:spcPts val="0"/>
              </a:spcBef>
              <a:spcAft>
                <a:spcPts val="0"/>
              </a:spcAft>
              <a:buClr>
                <a:schemeClr val="accent6"/>
              </a:buClr>
              <a:buSzPts val="1800"/>
              <a:buNone/>
              <a:defRPr sz="1800">
                <a:solidFill>
                  <a:schemeClr val="accent6"/>
                </a:solidFill>
              </a:defRPr>
            </a:lvl3pPr>
            <a:lvl4pPr lvl="3" algn="ctr" rtl="0">
              <a:spcBef>
                <a:spcPts val="0"/>
              </a:spcBef>
              <a:spcAft>
                <a:spcPts val="0"/>
              </a:spcAft>
              <a:buClr>
                <a:schemeClr val="accent6"/>
              </a:buClr>
              <a:buSzPts val="1800"/>
              <a:buNone/>
              <a:defRPr sz="1800">
                <a:solidFill>
                  <a:schemeClr val="accent6"/>
                </a:solidFill>
              </a:defRPr>
            </a:lvl4pPr>
            <a:lvl5pPr lvl="4" algn="ctr" rtl="0">
              <a:spcBef>
                <a:spcPts val="0"/>
              </a:spcBef>
              <a:spcAft>
                <a:spcPts val="0"/>
              </a:spcAft>
              <a:buClr>
                <a:schemeClr val="accent6"/>
              </a:buClr>
              <a:buSzPts val="1800"/>
              <a:buNone/>
              <a:defRPr sz="1800">
                <a:solidFill>
                  <a:schemeClr val="accent6"/>
                </a:solidFill>
              </a:defRPr>
            </a:lvl5pPr>
            <a:lvl6pPr lvl="5" algn="ctr" rtl="0">
              <a:spcBef>
                <a:spcPts val="0"/>
              </a:spcBef>
              <a:spcAft>
                <a:spcPts val="0"/>
              </a:spcAft>
              <a:buClr>
                <a:schemeClr val="accent6"/>
              </a:buClr>
              <a:buSzPts val="1800"/>
              <a:buNone/>
              <a:defRPr sz="1800">
                <a:solidFill>
                  <a:schemeClr val="accent6"/>
                </a:solidFill>
              </a:defRPr>
            </a:lvl6pPr>
            <a:lvl7pPr lvl="6" algn="ctr" rtl="0">
              <a:spcBef>
                <a:spcPts val="0"/>
              </a:spcBef>
              <a:spcAft>
                <a:spcPts val="0"/>
              </a:spcAft>
              <a:buClr>
                <a:schemeClr val="accent6"/>
              </a:buClr>
              <a:buSzPts val="1800"/>
              <a:buNone/>
              <a:defRPr sz="1800">
                <a:solidFill>
                  <a:schemeClr val="accent6"/>
                </a:solidFill>
              </a:defRPr>
            </a:lvl7pPr>
            <a:lvl8pPr lvl="7" algn="ctr" rtl="0">
              <a:spcBef>
                <a:spcPts val="0"/>
              </a:spcBef>
              <a:spcAft>
                <a:spcPts val="0"/>
              </a:spcAft>
              <a:buClr>
                <a:schemeClr val="accent6"/>
              </a:buClr>
              <a:buSzPts val="1800"/>
              <a:buNone/>
              <a:defRPr sz="1800">
                <a:solidFill>
                  <a:schemeClr val="accent6"/>
                </a:solidFill>
              </a:defRPr>
            </a:lvl8pPr>
            <a:lvl9pPr lvl="8" algn="ctr" rtl="0">
              <a:spcBef>
                <a:spcPts val="0"/>
              </a:spcBef>
              <a:spcAft>
                <a:spcPts val="0"/>
              </a:spcAft>
              <a:buClr>
                <a:schemeClr val="accent6"/>
              </a:buClr>
              <a:buSzPts val="1800"/>
              <a:buNone/>
              <a:defRPr sz="1800">
                <a:solidFill>
                  <a:schemeClr val="accent6"/>
                </a:solidFill>
              </a:defRPr>
            </a:lvl9pPr>
          </a:lstStyle>
          <a:p>
            <a:r>
              <a:t>xx%</a:t>
            </a:r>
          </a:p>
        </p:txBody>
      </p:sp>
      <p:sp>
        <p:nvSpPr>
          <p:cNvPr id="851" name="Google Shape;851;p24"/>
          <p:cNvSpPr txBox="1">
            <a:spLocks noGrp="1"/>
          </p:cNvSpPr>
          <p:nvPr>
            <p:ph type="subTitle" idx="5"/>
          </p:nvPr>
        </p:nvSpPr>
        <p:spPr>
          <a:xfrm>
            <a:off x="3474125" y="3553075"/>
            <a:ext cx="4392300" cy="6201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chemeClr val="dk1"/>
              </a:buClr>
              <a:buSzPts val="1300"/>
              <a:buFont typeface="Fira Sans"/>
              <a:buNone/>
              <a:defRPr sz="1400">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52" name="Google Shape;852;p24"/>
          <p:cNvSpPr txBox="1">
            <a:spLocks noGrp="1"/>
          </p:cNvSpPr>
          <p:nvPr>
            <p:ph type="title" idx="6" hasCustomPrompt="1"/>
          </p:nvPr>
        </p:nvSpPr>
        <p:spPr>
          <a:xfrm>
            <a:off x="1277575" y="3487400"/>
            <a:ext cx="1832100" cy="7452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accent6"/>
              </a:buClr>
              <a:buSzPts val="1800"/>
              <a:buNone/>
              <a:defRPr sz="3500">
                <a:solidFill>
                  <a:schemeClr val="accent6"/>
                </a:solidFill>
              </a:defRPr>
            </a:lvl1pPr>
            <a:lvl2pPr lvl="1" algn="ctr" rtl="0">
              <a:spcBef>
                <a:spcPts val="0"/>
              </a:spcBef>
              <a:spcAft>
                <a:spcPts val="0"/>
              </a:spcAft>
              <a:buClr>
                <a:schemeClr val="accent6"/>
              </a:buClr>
              <a:buSzPts val="1800"/>
              <a:buNone/>
              <a:defRPr sz="1800">
                <a:solidFill>
                  <a:schemeClr val="accent6"/>
                </a:solidFill>
              </a:defRPr>
            </a:lvl2pPr>
            <a:lvl3pPr lvl="2" algn="ctr" rtl="0">
              <a:spcBef>
                <a:spcPts val="0"/>
              </a:spcBef>
              <a:spcAft>
                <a:spcPts val="0"/>
              </a:spcAft>
              <a:buClr>
                <a:schemeClr val="accent6"/>
              </a:buClr>
              <a:buSzPts val="1800"/>
              <a:buNone/>
              <a:defRPr sz="1800">
                <a:solidFill>
                  <a:schemeClr val="accent6"/>
                </a:solidFill>
              </a:defRPr>
            </a:lvl3pPr>
            <a:lvl4pPr lvl="3" algn="ctr" rtl="0">
              <a:spcBef>
                <a:spcPts val="0"/>
              </a:spcBef>
              <a:spcAft>
                <a:spcPts val="0"/>
              </a:spcAft>
              <a:buClr>
                <a:schemeClr val="accent6"/>
              </a:buClr>
              <a:buSzPts val="1800"/>
              <a:buNone/>
              <a:defRPr sz="1800">
                <a:solidFill>
                  <a:schemeClr val="accent6"/>
                </a:solidFill>
              </a:defRPr>
            </a:lvl4pPr>
            <a:lvl5pPr lvl="4" algn="ctr" rtl="0">
              <a:spcBef>
                <a:spcPts val="0"/>
              </a:spcBef>
              <a:spcAft>
                <a:spcPts val="0"/>
              </a:spcAft>
              <a:buClr>
                <a:schemeClr val="accent6"/>
              </a:buClr>
              <a:buSzPts val="1800"/>
              <a:buNone/>
              <a:defRPr sz="1800">
                <a:solidFill>
                  <a:schemeClr val="accent6"/>
                </a:solidFill>
              </a:defRPr>
            </a:lvl5pPr>
            <a:lvl6pPr lvl="5" algn="ctr" rtl="0">
              <a:spcBef>
                <a:spcPts val="0"/>
              </a:spcBef>
              <a:spcAft>
                <a:spcPts val="0"/>
              </a:spcAft>
              <a:buClr>
                <a:schemeClr val="accent6"/>
              </a:buClr>
              <a:buSzPts val="1800"/>
              <a:buNone/>
              <a:defRPr sz="1800">
                <a:solidFill>
                  <a:schemeClr val="accent6"/>
                </a:solidFill>
              </a:defRPr>
            </a:lvl6pPr>
            <a:lvl7pPr lvl="6" algn="ctr" rtl="0">
              <a:spcBef>
                <a:spcPts val="0"/>
              </a:spcBef>
              <a:spcAft>
                <a:spcPts val="0"/>
              </a:spcAft>
              <a:buClr>
                <a:schemeClr val="accent6"/>
              </a:buClr>
              <a:buSzPts val="1800"/>
              <a:buNone/>
              <a:defRPr sz="1800">
                <a:solidFill>
                  <a:schemeClr val="accent6"/>
                </a:solidFill>
              </a:defRPr>
            </a:lvl7pPr>
            <a:lvl8pPr lvl="7" algn="ctr" rtl="0">
              <a:spcBef>
                <a:spcPts val="0"/>
              </a:spcBef>
              <a:spcAft>
                <a:spcPts val="0"/>
              </a:spcAft>
              <a:buClr>
                <a:schemeClr val="accent6"/>
              </a:buClr>
              <a:buSzPts val="1800"/>
              <a:buNone/>
              <a:defRPr sz="1800">
                <a:solidFill>
                  <a:schemeClr val="accent6"/>
                </a:solidFill>
              </a:defRPr>
            </a:lvl8pPr>
            <a:lvl9pPr lvl="8" algn="ctr" rtl="0">
              <a:spcBef>
                <a:spcPts val="0"/>
              </a:spcBef>
              <a:spcAft>
                <a:spcPts val="0"/>
              </a:spcAft>
              <a:buClr>
                <a:schemeClr val="accent6"/>
              </a:buClr>
              <a:buSzPts val="1800"/>
              <a:buNone/>
              <a:defRPr sz="1800">
                <a:solidFill>
                  <a:schemeClr val="accent6"/>
                </a:solidFill>
              </a:defRPr>
            </a:lvl9pPr>
          </a:lstStyle>
          <a:p>
            <a:r>
              <a:t>xx%</a:t>
            </a:r>
          </a:p>
        </p:txBody>
      </p:sp>
      <p:sp>
        <p:nvSpPr>
          <p:cNvPr id="853" name="Google Shape;853;p24"/>
          <p:cNvSpPr/>
          <p:nvPr/>
        </p:nvSpPr>
        <p:spPr>
          <a:xfrm flipH="1">
            <a:off x="7972859" y="-56212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4"/>
          <p:cNvSpPr/>
          <p:nvPr/>
        </p:nvSpPr>
        <p:spPr>
          <a:xfrm flipH="1">
            <a:off x="8187163" y="-34781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4"/>
          <p:cNvSpPr/>
          <p:nvPr/>
        </p:nvSpPr>
        <p:spPr>
          <a:xfrm flipH="1">
            <a:off x="-653100" y="-751717"/>
            <a:ext cx="1601449" cy="1540550"/>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4"/>
          <p:cNvSpPr/>
          <p:nvPr/>
        </p:nvSpPr>
        <p:spPr>
          <a:xfrm flipH="1">
            <a:off x="362667" y="4474127"/>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4"/>
          <p:cNvSpPr/>
          <p:nvPr/>
        </p:nvSpPr>
        <p:spPr>
          <a:xfrm flipH="1">
            <a:off x="8687332" y="14559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4"/>
          <p:cNvSpPr/>
          <p:nvPr/>
        </p:nvSpPr>
        <p:spPr>
          <a:xfrm flipH="1">
            <a:off x="7506914" y="4378491"/>
            <a:ext cx="975194" cy="88859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4"/>
          <p:cNvSpPr/>
          <p:nvPr/>
        </p:nvSpPr>
        <p:spPr>
          <a:xfrm flipH="1">
            <a:off x="8387950" y="3811726"/>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CUSTOM_8">
    <p:spTree>
      <p:nvGrpSpPr>
        <p:cNvPr id="1" name="Shape 860"/>
        <p:cNvGrpSpPr/>
        <p:nvPr/>
      </p:nvGrpSpPr>
      <p:grpSpPr>
        <a:xfrm>
          <a:off x="0" y="0"/>
          <a:ext cx="0" cy="0"/>
          <a:chOff x="0" y="0"/>
          <a:chExt cx="0" cy="0"/>
        </a:xfrm>
      </p:grpSpPr>
      <p:sp>
        <p:nvSpPr>
          <p:cNvPr id="861" name="Google Shape;861;p25"/>
          <p:cNvSpPr txBox="1">
            <a:spLocks noGrp="1"/>
          </p:cNvSpPr>
          <p:nvPr>
            <p:ph type="title"/>
          </p:nvPr>
        </p:nvSpPr>
        <p:spPr>
          <a:xfrm>
            <a:off x="713225" y="539500"/>
            <a:ext cx="7717500" cy="6405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862" name="Google Shape;862;p25"/>
          <p:cNvSpPr txBox="1">
            <a:spLocks noGrp="1"/>
          </p:cNvSpPr>
          <p:nvPr>
            <p:ph type="subTitle" idx="1"/>
          </p:nvPr>
        </p:nvSpPr>
        <p:spPr>
          <a:xfrm>
            <a:off x="790947" y="1730825"/>
            <a:ext cx="21747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63" name="Google Shape;863;p25"/>
          <p:cNvSpPr txBox="1">
            <a:spLocks noGrp="1"/>
          </p:cNvSpPr>
          <p:nvPr>
            <p:ph type="subTitle" idx="2"/>
          </p:nvPr>
        </p:nvSpPr>
        <p:spPr>
          <a:xfrm>
            <a:off x="790947" y="2220200"/>
            <a:ext cx="2174700" cy="620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64" name="Google Shape;864;p25"/>
          <p:cNvSpPr txBox="1">
            <a:spLocks noGrp="1"/>
          </p:cNvSpPr>
          <p:nvPr>
            <p:ph type="subTitle" idx="3"/>
          </p:nvPr>
        </p:nvSpPr>
        <p:spPr>
          <a:xfrm>
            <a:off x="3484647" y="1730825"/>
            <a:ext cx="21747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65" name="Google Shape;865;p25"/>
          <p:cNvSpPr txBox="1">
            <a:spLocks noGrp="1"/>
          </p:cNvSpPr>
          <p:nvPr>
            <p:ph type="subTitle" idx="4"/>
          </p:nvPr>
        </p:nvSpPr>
        <p:spPr>
          <a:xfrm>
            <a:off x="3484647" y="2220200"/>
            <a:ext cx="2174700" cy="620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66" name="Google Shape;866;p25"/>
          <p:cNvSpPr txBox="1">
            <a:spLocks noGrp="1"/>
          </p:cNvSpPr>
          <p:nvPr>
            <p:ph type="subTitle" idx="5"/>
          </p:nvPr>
        </p:nvSpPr>
        <p:spPr>
          <a:xfrm>
            <a:off x="6178347" y="1730825"/>
            <a:ext cx="21747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67" name="Google Shape;867;p25"/>
          <p:cNvSpPr txBox="1">
            <a:spLocks noGrp="1"/>
          </p:cNvSpPr>
          <p:nvPr>
            <p:ph type="subTitle" idx="6"/>
          </p:nvPr>
        </p:nvSpPr>
        <p:spPr>
          <a:xfrm>
            <a:off x="6178347" y="2220200"/>
            <a:ext cx="2174700" cy="620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68" name="Google Shape;868;p25"/>
          <p:cNvSpPr txBox="1">
            <a:spLocks noGrp="1"/>
          </p:cNvSpPr>
          <p:nvPr>
            <p:ph type="subTitle" idx="7"/>
          </p:nvPr>
        </p:nvSpPr>
        <p:spPr>
          <a:xfrm>
            <a:off x="790947" y="3228050"/>
            <a:ext cx="21747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69" name="Google Shape;869;p25"/>
          <p:cNvSpPr txBox="1">
            <a:spLocks noGrp="1"/>
          </p:cNvSpPr>
          <p:nvPr>
            <p:ph type="subTitle" idx="8"/>
          </p:nvPr>
        </p:nvSpPr>
        <p:spPr>
          <a:xfrm>
            <a:off x="790947" y="3717425"/>
            <a:ext cx="2174700" cy="620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70" name="Google Shape;870;p25"/>
          <p:cNvSpPr txBox="1">
            <a:spLocks noGrp="1"/>
          </p:cNvSpPr>
          <p:nvPr>
            <p:ph type="subTitle" idx="9"/>
          </p:nvPr>
        </p:nvSpPr>
        <p:spPr>
          <a:xfrm>
            <a:off x="3484647" y="3228050"/>
            <a:ext cx="21747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71" name="Google Shape;871;p25"/>
          <p:cNvSpPr txBox="1">
            <a:spLocks noGrp="1"/>
          </p:cNvSpPr>
          <p:nvPr>
            <p:ph type="subTitle" idx="13"/>
          </p:nvPr>
        </p:nvSpPr>
        <p:spPr>
          <a:xfrm>
            <a:off x="3484647" y="3717425"/>
            <a:ext cx="2174700" cy="620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72" name="Google Shape;872;p25"/>
          <p:cNvSpPr txBox="1">
            <a:spLocks noGrp="1"/>
          </p:cNvSpPr>
          <p:nvPr>
            <p:ph type="subTitle" idx="14"/>
          </p:nvPr>
        </p:nvSpPr>
        <p:spPr>
          <a:xfrm>
            <a:off x="6178347" y="3228050"/>
            <a:ext cx="21747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73" name="Google Shape;873;p25"/>
          <p:cNvSpPr txBox="1">
            <a:spLocks noGrp="1"/>
          </p:cNvSpPr>
          <p:nvPr>
            <p:ph type="subTitle" idx="15"/>
          </p:nvPr>
        </p:nvSpPr>
        <p:spPr>
          <a:xfrm>
            <a:off x="6178347" y="3717425"/>
            <a:ext cx="2174700" cy="620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74" name="Google Shape;874;p25"/>
          <p:cNvSpPr/>
          <p:nvPr/>
        </p:nvSpPr>
        <p:spPr>
          <a:xfrm>
            <a:off x="8565124" y="1234355"/>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5"/>
          <p:cNvSpPr/>
          <p:nvPr/>
        </p:nvSpPr>
        <p:spPr>
          <a:xfrm>
            <a:off x="8565114" y="4177893"/>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25"/>
          <p:cNvGrpSpPr/>
          <p:nvPr/>
        </p:nvGrpSpPr>
        <p:grpSpPr>
          <a:xfrm flipH="1">
            <a:off x="7248516" y="-624921"/>
            <a:ext cx="2434999" cy="1703317"/>
            <a:chOff x="6615200" y="-815675"/>
            <a:chExt cx="2434999" cy="1703317"/>
          </a:xfrm>
        </p:grpSpPr>
        <p:sp>
          <p:nvSpPr>
            <p:cNvPr id="877" name="Google Shape;877;p25"/>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5"/>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5"/>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 name="Google Shape;880;p25"/>
          <p:cNvSpPr/>
          <p:nvPr/>
        </p:nvSpPr>
        <p:spPr>
          <a:xfrm>
            <a:off x="7993618" y="4842017"/>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1" name="Google Shape;881;p25"/>
          <p:cNvGrpSpPr/>
          <p:nvPr/>
        </p:nvGrpSpPr>
        <p:grpSpPr>
          <a:xfrm flipH="1">
            <a:off x="-807709" y="4463291"/>
            <a:ext cx="1703317" cy="1703317"/>
            <a:chOff x="7346882" y="-815675"/>
            <a:chExt cx="1703317" cy="1703317"/>
          </a:xfrm>
        </p:grpSpPr>
        <p:sp>
          <p:nvSpPr>
            <p:cNvPr id="882" name="Google Shape;882;p25"/>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5"/>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5">
  <p:cSld name="CUSTOM_9">
    <p:spTree>
      <p:nvGrpSpPr>
        <p:cNvPr id="1" name="Shape 884"/>
        <p:cNvGrpSpPr/>
        <p:nvPr/>
      </p:nvGrpSpPr>
      <p:grpSpPr>
        <a:xfrm>
          <a:off x="0" y="0"/>
          <a:ext cx="0" cy="0"/>
          <a:chOff x="0" y="0"/>
          <a:chExt cx="0" cy="0"/>
        </a:xfrm>
      </p:grpSpPr>
      <p:sp>
        <p:nvSpPr>
          <p:cNvPr id="885" name="Google Shape;885;p26"/>
          <p:cNvSpPr txBox="1">
            <a:spLocks noGrp="1"/>
          </p:cNvSpPr>
          <p:nvPr>
            <p:ph type="title"/>
          </p:nvPr>
        </p:nvSpPr>
        <p:spPr>
          <a:xfrm>
            <a:off x="713225" y="539500"/>
            <a:ext cx="7717500" cy="566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886" name="Google Shape;886;p26"/>
          <p:cNvSpPr txBox="1">
            <a:spLocks noGrp="1"/>
          </p:cNvSpPr>
          <p:nvPr>
            <p:ph type="subTitle" idx="1"/>
          </p:nvPr>
        </p:nvSpPr>
        <p:spPr>
          <a:xfrm>
            <a:off x="790947" y="3145650"/>
            <a:ext cx="2174700" cy="554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87" name="Google Shape;887;p26"/>
          <p:cNvSpPr txBox="1">
            <a:spLocks noGrp="1"/>
          </p:cNvSpPr>
          <p:nvPr>
            <p:ph type="subTitle" idx="2"/>
          </p:nvPr>
        </p:nvSpPr>
        <p:spPr>
          <a:xfrm>
            <a:off x="790947" y="3635025"/>
            <a:ext cx="2174700" cy="831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88" name="Google Shape;888;p26"/>
          <p:cNvSpPr txBox="1">
            <a:spLocks noGrp="1"/>
          </p:cNvSpPr>
          <p:nvPr>
            <p:ph type="subTitle" idx="3"/>
          </p:nvPr>
        </p:nvSpPr>
        <p:spPr>
          <a:xfrm>
            <a:off x="3484647" y="3145650"/>
            <a:ext cx="2174700" cy="554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89" name="Google Shape;889;p26"/>
          <p:cNvSpPr txBox="1">
            <a:spLocks noGrp="1"/>
          </p:cNvSpPr>
          <p:nvPr>
            <p:ph type="subTitle" idx="4"/>
          </p:nvPr>
        </p:nvSpPr>
        <p:spPr>
          <a:xfrm>
            <a:off x="3484647" y="3635025"/>
            <a:ext cx="2174700" cy="831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90" name="Google Shape;890;p26"/>
          <p:cNvSpPr txBox="1">
            <a:spLocks noGrp="1"/>
          </p:cNvSpPr>
          <p:nvPr>
            <p:ph type="subTitle" idx="5"/>
          </p:nvPr>
        </p:nvSpPr>
        <p:spPr>
          <a:xfrm>
            <a:off x="6178347" y="3145650"/>
            <a:ext cx="2174700" cy="554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91" name="Google Shape;891;p26"/>
          <p:cNvSpPr txBox="1">
            <a:spLocks noGrp="1"/>
          </p:cNvSpPr>
          <p:nvPr>
            <p:ph type="subTitle" idx="6"/>
          </p:nvPr>
        </p:nvSpPr>
        <p:spPr>
          <a:xfrm>
            <a:off x="6178347" y="3635025"/>
            <a:ext cx="2174700" cy="831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92" name="Google Shape;892;p26"/>
          <p:cNvSpPr/>
          <p:nvPr/>
        </p:nvSpPr>
        <p:spPr>
          <a:xfrm flipH="1">
            <a:off x="6934284" y="-59742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6"/>
          <p:cNvSpPr/>
          <p:nvPr/>
        </p:nvSpPr>
        <p:spPr>
          <a:xfrm flipH="1">
            <a:off x="7148588" y="-38311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6"/>
          <p:cNvSpPr/>
          <p:nvPr/>
        </p:nvSpPr>
        <p:spPr>
          <a:xfrm flipH="1">
            <a:off x="5703976" y="353364"/>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6"/>
          <p:cNvSpPr/>
          <p:nvPr/>
        </p:nvSpPr>
        <p:spPr>
          <a:xfrm flipH="1">
            <a:off x="-426147" y="-519298"/>
            <a:ext cx="1148647" cy="1104950"/>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6"/>
          <p:cNvSpPr/>
          <p:nvPr/>
        </p:nvSpPr>
        <p:spPr>
          <a:xfrm flipH="1">
            <a:off x="182042" y="4617152"/>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6"/>
          <p:cNvSpPr/>
          <p:nvPr/>
        </p:nvSpPr>
        <p:spPr>
          <a:xfrm flipH="1">
            <a:off x="8265882" y="11058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CUSTOM_10">
    <p:spTree>
      <p:nvGrpSpPr>
        <p:cNvPr id="1" name="Shape 898"/>
        <p:cNvGrpSpPr/>
        <p:nvPr/>
      </p:nvGrpSpPr>
      <p:grpSpPr>
        <a:xfrm>
          <a:off x="0" y="0"/>
          <a:ext cx="0" cy="0"/>
          <a:chOff x="0" y="0"/>
          <a:chExt cx="0" cy="0"/>
        </a:xfrm>
      </p:grpSpPr>
      <p:sp>
        <p:nvSpPr>
          <p:cNvPr id="899" name="Google Shape;899;p27"/>
          <p:cNvSpPr txBox="1">
            <a:spLocks noGrp="1"/>
          </p:cNvSpPr>
          <p:nvPr>
            <p:ph type="title"/>
          </p:nvPr>
        </p:nvSpPr>
        <p:spPr>
          <a:xfrm>
            <a:off x="713225" y="539500"/>
            <a:ext cx="7717500" cy="585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900" name="Google Shape;900;p27"/>
          <p:cNvSpPr txBox="1">
            <a:spLocks noGrp="1"/>
          </p:cNvSpPr>
          <p:nvPr>
            <p:ph type="subTitle" idx="1"/>
          </p:nvPr>
        </p:nvSpPr>
        <p:spPr>
          <a:xfrm>
            <a:off x="713250" y="3222713"/>
            <a:ext cx="16365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901" name="Google Shape;901;p27"/>
          <p:cNvSpPr txBox="1">
            <a:spLocks noGrp="1"/>
          </p:cNvSpPr>
          <p:nvPr>
            <p:ph type="subTitle" idx="2"/>
          </p:nvPr>
        </p:nvSpPr>
        <p:spPr>
          <a:xfrm>
            <a:off x="2740255" y="3222713"/>
            <a:ext cx="16365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902" name="Google Shape;902;p27"/>
          <p:cNvSpPr txBox="1">
            <a:spLocks noGrp="1"/>
          </p:cNvSpPr>
          <p:nvPr>
            <p:ph type="subTitle" idx="3"/>
          </p:nvPr>
        </p:nvSpPr>
        <p:spPr>
          <a:xfrm>
            <a:off x="4767259" y="3222713"/>
            <a:ext cx="16365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903" name="Google Shape;903;p27"/>
          <p:cNvSpPr txBox="1">
            <a:spLocks noGrp="1"/>
          </p:cNvSpPr>
          <p:nvPr>
            <p:ph type="subTitle" idx="4"/>
          </p:nvPr>
        </p:nvSpPr>
        <p:spPr>
          <a:xfrm>
            <a:off x="6794278" y="3222713"/>
            <a:ext cx="1636500" cy="620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algn="ctr"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904" name="Google Shape;904;p27"/>
          <p:cNvSpPr txBox="1">
            <a:spLocks noGrp="1"/>
          </p:cNvSpPr>
          <p:nvPr>
            <p:ph type="title" idx="5" hasCustomPrompt="1"/>
          </p:nvPr>
        </p:nvSpPr>
        <p:spPr>
          <a:xfrm>
            <a:off x="713100" y="3728638"/>
            <a:ext cx="1636500" cy="412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400"/>
              <a:buFont typeface="Fira Sans"/>
              <a:buNone/>
              <a:defRPr sz="1400" b="0">
                <a:solidFill>
                  <a:schemeClr val="dk1"/>
                </a:solidFill>
                <a:latin typeface="Fira Sans"/>
                <a:ea typeface="Fira Sans"/>
                <a:cs typeface="Fira Sans"/>
                <a:sym typeface="Fira Sans"/>
              </a:defRPr>
            </a:lvl1pPr>
            <a:lvl2pPr lvl="1"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9pPr>
          </a:lstStyle>
          <a:p>
            <a:r>
              <a:t>xx%</a:t>
            </a:r>
          </a:p>
        </p:txBody>
      </p:sp>
      <p:sp>
        <p:nvSpPr>
          <p:cNvPr id="905" name="Google Shape;905;p27"/>
          <p:cNvSpPr txBox="1">
            <a:spLocks noGrp="1"/>
          </p:cNvSpPr>
          <p:nvPr>
            <p:ph type="title" idx="6" hasCustomPrompt="1"/>
          </p:nvPr>
        </p:nvSpPr>
        <p:spPr>
          <a:xfrm>
            <a:off x="2740250" y="3728638"/>
            <a:ext cx="1636500" cy="412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400"/>
              <a:buFont typeface="Fira Sans"/>
              <a:buNone/>
              <a:defRPr sz="1400" b="0">
                <a:solidFill>
                  <a:schemeClr val="dk1"/>
                </a:solidFill>
                <a:latin typeface="Fira Sans"/>
                <a:ea typeface="Fira Sans"/>
                <a:cs typeface="Fira Sans"/>
                <a:sym typeface="Fira Sans"/>
              </a:defRPr>
            </a:lvl1pPr>
            <a:lvl2pPr lvl="1"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9pPr>
          </a:lstStyle>
          <a:p>
            <a:r>
              <a:t>xx%</a:t>
            </a:r>
          </a:p>
        </p:txBody>
      </p:sp>
      <p:sp>
        <p:nvSpPr>
          <p:cNvPr id="906" name="Google Shape;906;p27"/>
          <p:cNvSpPr txBox="1">
            <a:spLocks noGrp="1"/>
          </p:cNvSpPr>
          <p:nvPr>
            <p:ph type="title" idx="7" hasCustomPrompt="1"/>
          </p:nvPr>
        </p:nvSpPr>
        <p:spPr>
          <a:xfrm>
            <a:off x="4767250" y="3728638"/>
            <a:ext cx="1636500" cy="412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400"/>
              <a:buFont typeface="Fira Sans"/>
              <a:buNone/>
              <a:defRPr sz="1400" b="0">
                <a:solidFill>
                  <a:schemeClr val="dk1"/>
                </a:solidFill>
                <a:latin typeface="Fira Sans"/>
                <a:ea typeface="Fira Sans"/>
                <a:cs typeface="Fira Sans"/>
                <a:sym typeface="Fira Sans"/>
              </a:defRPr>
            </a:lvl1pPr>
            <a:lvl2pPr lvl="1"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9pPr>
          </a:lstStyle>
          <a:p>
            <a:r>
              <a:t>xx%</a:t>
            </a:r>
          </a:p>
        </p:txBody>
      </p:sp>
      <p:sp>
        <p:nvSpPr>
          <p:cNvPr id="907" name="Google Shape;907;p27"/>
          <p:cNvSpPr txBox="1">
            <a:spLocks noGrp="1"/>
          </p:cNvSpPr>
          <p:nvPr>
            <p:ph type="title" idx="8" hasCustomPrompt="1"/>
          </p:nvPr>
        </p:nvSpPr>
        <p:spPr>
          <a:xfrm>
            <a:off x="6794400" y="3728638"/>
            <a:ext cx="1636500" cy="412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400"/>
              <a:buFont typeface="Fira Sans"/>
              <a:buNone/>
              <a:defRPr sz="1400" b="0">
                <a:solidFill>
                  <a:schemeClr val="dk1"/>
                </a:solidFill>
                <a:latin typeface="Fira Sans"/>
                <a:ea typeface="Fira Sans"/>
                <a:cs typeface="Fira Sans"/>
                <a:sym typeface="Fira Sans"/>
              </a:defRPr>
            </a:lvl1pPr>
            <a:lvl2pPr lvl="1"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2pPr>
            <a:lvl3pPr lvl="2"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3pPr>
            <a:lvl4pPr lvl="3"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4pPr>
            <a:lvl5pPr lvl="4"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5pPr>
            <a:lvl6pPr lvl="5"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6pPr>
            <a:lvl7pPr lvl="6"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7pPr>
            <a:lvl8pPr lvl="7"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8pPr>
            <a:lvl9pPr lvl="8"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9pPr>
          </a:lstStyle>
          <a:p>
            <a:r>
              <a:t>xx%</a:t>
            </a:r>
          </a:p>
        </p:txBody>
      </p:sp>
      <p:sp>
        <p:nvSpPr>
          <p:cNvPr id="908" name="Google Shape;908;p27"/>
          <p:cNvSpPr/>
          <p:nvPr/>
        </p:nvSpPr>
        <p:spPr>
          <a:xfrm flipH="1">
            <a:off x="8900571" y="4102777"/>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flipH="1">
            <a:off x="4376750" y="-206687"/>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rot="10800000" flipH="1">
            <a:off x="124125" y="4632085"/>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1" name="Google Shape;911;p27"/>
          <p:cNvGrpSpPr/>
          <p:nvPr/>
        </p:nvGrpSpPr>
        <p:grpSpPr>
          <a:xfrm>
            <a:off x="4272254" y="4428875"/>
            <a:ext cx="1703317" cy="1703317"/>
            <a:chOff x="7346882" y="-815675"/>
            <a:chExt cx="1703317" cy="1703317"/>
          </a:xfrm>
        </p:grpSpPr>
        <p:sp>
          <p:nvSpPr>
            <p:cNvPr id="912" name="Google Shape;912;p27"/>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27"/>
          <p:cNvGrpSpPr/>
          <p:nvPr/>
        </p:nvGrpSpPr>
        <p:grpSpPr>
          <a:xfrm>
            <a:off x="6109072" y="-1012425"/>
            <a:ext cx="2673672" cy="2356522"/>
            <a:chOff x="6615200" y="-815675"/>
            <a:chExt cx="2673672" cy="2356522"/>
          </a:xfrm>
        </p:grpSpPr>
        <p:sp>
          <p:nvSpPr>
            <p:cNvPr id="915" name="Google Shape;915;p27"/>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flipH="1">
              <a:off x="8630755" y="9411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CUSTOM_12">
    <p:spTree>
      <p:nvGrpSpPr>
        <p:cNvPr id="1" name="Shape 919"/>
        <p:cNvGrpSpPr/>
        <p:nvPr/>
      </p:nvGrpSpPr>
      <p:grpSpPr>
        <a:xfrm>
          <a:off x="0" y="0"/>
          <a:ext cx="0" cy="0"/>
          <a:chOff x="0" y="0"/>
          <a:chExt cx="0" cy="0"/>
        </a:xfrm>
      </p:grpSpPr>
      <p:sp>
        <p:nvSpPr>
          <p:cNvPr id="920" name="Google Shape;920;p28"/>
          <p:cNvSpPr txBox="1">
            <a:spLocks noGrp="1"/>
          </p:cNvSpPr>
          <p:nvPr>
            <p:ph type="title"/>
          </p:nvPr>
        </p:nvSpPr>
        <p:spPr>
          <a:xfrm>
            <a:off x="713250" y="329575"/>
            <a:ext cx="4645500" cy="13806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accent1"/>
              </a:buClr>
              <a:buSzPts val="6000"/>
              <a:buNone/>
              <a:defRPr sz="88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921" name="Google Shape;921;p28"/>
          <p:cNvSpPr txBox="1"/>
          <p:nvPr/>
        </p:nvSpPr>
        <p:spPr>
          <a:xfrm>
            <a:off x="1195200" y="3500150"/>
            <a:ext cx="3957600" cy="1039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sz="1200">
                <a:solidFill>
                  <a:schemeClr val="dk1"/>
                </a:solidFill>
                <a:latin typeface="Fira Sans"/>
                <a:ea typeface="Fira Sans"/>
                <a:cs typeface="Fira Sans"/>
                <a:sym typeface="Fira Sans"/>
              </a:rPr>
              <a:t>CREDITS: This presentation template was created by </a:t>
            </a:r>
            <a:r>
              <a:rPr lang="en" sz="1200" b="1">
                <a:solidFill>
                  <a:schemeClr val="dk1"/>
                </a:solidFill>
                <a:uFill>
                  <a:noFill/>
                </a:uFill>
                <a:latin typeface="Fira Sans"/>
                <a:ea typeface="Fira Sans"/>
                <a:cs typeface="Fira Sans"/>
                <a:sym typeface="Fira Sans"/>
                <a:hlinkClick r:id="rId2">
                  <a:extLst>
                    <a:ext uri="{A12FA001-AC4F-418D-AE19-62706E023703}">
                      <ahyp:hlinkClr xmlns:ahyp="http://schemas.microsoft.com/office/drawing/2018/hyperlinkcolor" val="tx"/>
                    </a:ext>
                  </a:extLst>
                </a:hlinkClick>
              </a:rPr>
              <a:t>Slidesgo</a:t>
            </a:r>
            <a:r>
              <a:rPr lang="en" sz="1200">
                <a:solidFill>
                  <a:schemeClr val="dk1"/>
                </a:solidFill>
                <a:latin typeface="Fira Sans"/>
                <a:ea typeface="Fira Sans"/>
                <a:cs typeface="Fira Sans"/>
                <a:sym typeface="Fira Sans"/>
              </a:rPr>
              <a:t>, including icons by </a:t>
            </a:r>
            <a:r>
              <a:rPr lang="en" sz="1200" b="1">
                <a:solidFill>
                  <a:schemeClr val="dk1"/>
                </a:solidFill>
                <a:uFill>
                  <a:noFill/>
                </a:uFill>
                <a:latin typeface="Fira Sans"/>
                <a:ea typeface="Fira Sans"/>
                <a:cs typeface="Fira Sans"/>
                <a:sym typeface="Fira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Fira Sans"/>
                <a:ea typeface="Fira Sans"/>
                <a:cs typeface="Fira Sans"/>
                <a:sym typeface="Fira Sans"/>
              </a:rPr>
              <a:t>, and infographics &amp; images by </a:t>
            </a:r>
            <a:r>
              <a:rPr lang="en" sz="1200" b="1">
                <a:solidFill>
                  <a:schemeClr val="dk1"/>
                </a:solidFill>
                <a:uFill>
                  <a:noFill/>
                </a:uFill>
                <a:latin typeface="Fira Sans"/>
                <a:ea typeface="Fira Sans"/>
                <a:cs typeface="Fira Sans"/>
                <a:sym typeface="Fira Sans"/>
                <a:hlinkClick r:id="rId4">
                  <a:extLst>
                    <a:ext uri="{A12FA001-AC4F-418D-AE19-62706E023703}">
                      <ahyp:hlinkClr xmlns:ahyp="http://schemas.microsoft.com/office/drawing/2018/hyperlinkcolor" val="tx"/>
                    </a:ext>
                  </a:extLst>
                </a:hlinkClick>
              </a:rPr>
              <a:t>Freepi</a:t>
            </a:r>
            <a:r>
              <a:rPr lang="en" sz="1200" b="1">
                <a:solidFill>
                  <a:schemeClr val="dk1"/>
                </a:solidFill>
                <a:latin typeface="Fira Sans"/>
                <a:ea typeface="Fira Sans"/>
                <a:cs typeface="Fira Sans"/>
                <a:sym typeface="Fira Sans"/>
              </a:rPr>
              <a:t>k</a:t>
            </a:r>
            <a:endParaRPr sz="1200" b="1">
              <a:solidFill>
                <a:schemeClr val="dk1"/>
              </a:solidFill>
              <a:latin typeface="Fira Sans"/>
              <a:ea typeface="Fira Sans"/>
              <a:cs typeface="Fira Sans"/>
              <a:sym typeface="Fira Sans"/>
            </a:endParaRPr>
          </a:p>
          <a:p>
            <a:pPr marL="0" lvl="0" indent="0" algn="l" rtl="0">
              <a:lnSpc>
                <a:spcPct val="100000"/>
              </a:lnSpc>
              <a:spcBef>
                <a:spcPts val="0"/>
              </a:spcBef>
              <a:spcAft>
                <a:spcPts val="0"/>
              </a:spcAft>
              <a:buNone/>
            </a:pPr>
            <a:endParaRPr b="1">
              <a:solidFill>
                <a:schemeClr val="dk1"/>
              </a:solidFill>
              <a:latin typeface="Fira Sans"/>
              <a:ea typeface="Fira Sans"/>
              <a:cs typeface="Fira Sans"/>
              <a:sym typeface="Fira Sans"/>
            </a:endParaRPr>
          </a:p>
        </p:txBody>
      </p:sp>
      <p:sp>
        <p:nvSpPr>
          <p:cNvPr id="922" name="Google Shape;922;p28"/>
          <p:cNvSpPr txBox="1">
            <a:spLocks noGrp="1"/>
          </p:cNvSpPr>
          <p:nvPr>
            <p:ph type="subTitle" idx="1"/>
          </p:nvPr>
        </p:nvSpPr>
        <p:spPr>
          <a:xfrm>
            <a:off x="575250" y="1631063"/>
            <a:ext cx="4921500" cy="1262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400"/>
              <a:buFont typeface="Fira Sans"/>
              <a:buNone/>
              <a:defRPr sz="1400">
                <a:solidFill>
                  <a:schemeClr val="dk1"/>
                </a:solidFill>
                <a:latin typeface="Fira Sans"/>
                <a:ea typeface="Fira Sans"/>
                <a:cs typeface="Fira Sans"/>
                <a:sym typeface="Fira Sans"/>
              </a:defRPr>
            </a:lvl1pPr>
            <a:lvl2pPr lvl="1" rtl="0">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2pPr>
            <a:lvl3pPr lvl="2" rtl="0">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3pPr>
            <a:lvl4pPr lvl="3" rtl="0">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4pPr>
            <a:lvl5pPr lvl="4" rtl="0">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5pPr>
            <a:lvl6pPr lvl="5" rtl="0">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6pPr>
            <a:lvl7pPr lvl="6" rtl="0">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7pPr>
            <a:lvl8pPr lvl="7" rtl="0">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8pPr>
            <a:lvl9pPr lvl="8" rtl="0">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9pPr>
          </a:lstStyle>
          <a:p>
            <a:endParaRPr/>
          </a:p>
        </p:txBody>
      </p:sp>
      <p:sp>
        <p:nvSpPr>
          <p:cNvPr id="923" name="Google Shape;923;p28"/>
          <p:cNvSpPr/>
          <p:nvPr/>
        </p:nvSpPr>
        <p:spPr>
          <a:xfrm>
            <a:off x="-261029" y="-25145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4" name="Google Shape;924;p28"/>
          <p:cNvGrpSpPr/>
          <p:nvPr/>
        </p:nvGrpSpPr>
        <p:grpSpPr>
          <a:xfrm flipH="1">
            <a:off x="7280941" y="-1002671"/>
            <a:ext cx="1703317" cy="1703317"/>
            <a:chOff x="7346882" y="-815675"/>
            <a:chExt cx="1703317" cy="1703317"/>
          </a:xfrm>
        </p:grpSpPr>
        <p:sp>
          <p:nvSpPr>
            <p:cNvPr id="925" name="Google Shape;925;p28"/>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8"/>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28"/>
          <p:cNvGrpSpPr/>
          <p:nvPr/>
        </p:nvGrpSpPr>
        <p:grpSpPr>
          <a:xfrm flipH="1">
            <a:off x="-890284" y="4491479"/>
            <a:ext cx="1703317" cy="1703317"/>
            <a:chOff x="7346882" y="-815675"/>
            <a:chExt cx="1703317" cy="1703317"/>
          </a:xfrm>
        </p:grpSpPr>
        <p:sp>
          <p:nvSpPr>
            <p:cNvPr id="928" name="Google Shape;928;p28"/>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8"/>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0" name="Google Shape;930;p28"/>
          <p:cNvSpPr/>
          <p:nvPr/>
        </p:nvSpPr>
        <p:spPr>
          <a:xfrm>
            <a:off x="6419272" y="445030"/>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 name="Shape 931"/>
        <p:cNvGrpSpPr/>
        <p:nvPr/>
      </p:nvGrpSpPr>
      <p:grpSpPr>
        <a:xfrm>
          <a:off x="0" y="0"/>
          <a:ext cx="0" cy="0"/>
          <a:chOff x="0" y="0"/>
          <a:chExt cx="0" cy="0"/>
        </a:xfrm>
      </p:grpSpPr>
      <p:grpSp>
        <p:nvGrpSpPr>
          <p:cNvPr id="932" name="Google Shape;932;p29"/>
          <p:cNvGrpSpPr/>
          <p:nvPr/>
        </p:nvGrpSpPr>
        <p:grpSpPr>
          <a:xfrm>
            <a:off x="293396" y="-966600"/>
            <a:ext cx="3566097" cy="1814434"/>
            <a:chOff x="6615200" y="-815675"/>
            <a:chExt cx="3566097" cy="1814434"/>
          </a:xfrm>
        </p:grpSpPr>
        <p:sp>
          <p:nvSpPr>
            <p:cNvPr id="933" name="Google Shape;933;p29"/>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9"/>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9"/>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9"/>
            <p:cNvSpPr/>
            <p:nvPr/>
          </p:nvSpPr>
          <p:spPr>
            <a:xfrm flipH="1">
              <a:off x="9523180" y="399100"/>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7" name="Google Shape;937;p29"/>
          <p:cNvSpPr/>
          <p:nvPr/>
        </p:nvSpPr>
        <p:spPr>
          <a:xfrm flipH="1">
            <a:off x="7225599" y="4847463"/>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9"/>
          <p:cNvSpPr/>
          <p:nvPr/>
        </p:nvSpPr>
        <p:spPr>
          <a:xfrm flipH="1">
            <a:off x="8142995" y="4512439"/>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CUSTOM_16">
    <p:spTree>
      <p:nvGrpSpPr>
        <p:cNvPr id="1" name="Shape 939"/>
        <p:cNvGrpSpPr/>
        <p:nvPr/>
      </p:nvGrpSpPr>
      <p:grpSpPr>
        <a:xfrm>
          <a:off x="0" y="0"/>
          <a:ext cx="0" cy="0"/>
          <a:chOff x="0" y="0"/>
          <a:chExt cx="0" cy="0"/>
        </a:xfrm>
      </p:grpSpPr>
      <p:grpSp>
        <p:nvGrpSpPr>
          <p:cNvPr id="940" name="Google Shape;940;p30"/>
          <p:cNvGrpSpPr/>
          <p:nvPr/>
        </p:nvGrpSpPr>
        <p:grpSpPr>
          <a:xfrm>
            <a:off x="6171347" y="-500650"/>
            <a:ext cx="2673672" cy="2356522"/>
            <a:chOff x="6615200" y="-815675"/>
            <a:chExt cx="2673672" cy="2356522"/>
          </a:xfrm>
        </p:grpSpPr>
        <p:sp>
          <p:nvSpPr>
            <p:cNvPr id="941" name="Google Shape;941;p30"/>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0"/>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0"/>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0"/>
            <p:cNvSpPr/>
            <p:nvPr/>
          </p:nvSpPr>
          <p:spPr>
            <a:xfrm flipH="1">
              <a:off x="8630755" y="9411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5" name="Google Shape;945;p30"/>
          <p:cNvSpPr/>
          <p:nvPr/>
        </p:nvSpPr>
        <p:spPr>
          <a:xfrm flipH="1">
            <a:off x="8463196" y="3896314"/>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0"/>
          <p:cNvSpPr/>
          <p:nvPr/>
        </p:nvSpPr>
        <p:spPr>
          <a:xfrm flipH="1">
            <a:off x="8234175" y="482813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0"/>
          <p:cNvSpPr/>
          <p:nvPr/>
        </p:nvSpPr>
        <p:spPr>
          <a:xfrm rot="10800000" flipH="1">
            <a:off x="801825" y="3954760"/>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8" name="Google Shape;948;p30"/>
          <p:cNvGrpSpPr/>
          <p:nvPr/>
        </p:nvGrpSpPr>
        <p:grpSpPr>
          <a:xfrm>
            <a:off x="1666154" y="4119925"/>
            <a:ext cx="1703317" cy="1703317"/>
            <a:chOff x="7346882" y="-815675"/>
            <a:chExt cx="1703317" cy="1703317"/>
          </a:xfrm>
        </p:grpSpPr>
        <p:sp>
          <p:nvSpPr>
            <p:cNvPr id="949" name="Google Shape;949;p30"/>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0"/>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2"/>
        <p:cNvGrpSpPr/>
        <p:nvPr/>
      </p:nvGrpSpPr>
      <p:grpSpPr>
        <a:xfrm>
          <a:off x="0" y="0"/>
          <a:ext cx="0" cy="0"/>
          <a:chOff x="0" y="0"/>
          <a:chExt cx="0" cy="0"/>
        </a:xfrm>
      </p:grpSpPr>
      <p:sp>
        <p:nvSpPr>
          <p:cNvPr id="183" name="Google Shape;18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4" name="Google Shape;184;p4"/>
          <p:cNvSpPr txBox="1">
            <a:spLocks noGrp="1"/>
          </p:cNvSpPr>
          <p:nvPr>
            <p:ph type="title"/>
          </p:nvPr>
        </p:nvSpPr>
        <p:spPr>
          <a:xfrm>
            <a:off x="4492450" y="1555975"/>
            <a:ext cx="3544500" cy="4428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b="1">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5" name="Google Shape;185;p4"/>
          <p:cNvSpPr txBox="1">
            <a:spLocks noGrp="1"/>
          </p:cNvSpPr>
          <p:nvPr>
            <p:ph type="body" idx="1"/>
          </p:nvPr>
        </p:nvSpPr>
        <p:spPr>
          <a:xfrm>
            <a:off x="4492450" y="2091475"/>
            <a:ext cx="3477600" cy="19347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Char char="●"/>
              <a:defRPr sz="1600">
                <a:solidFill>
                  <a:schemeClr val="dk1"/>
                </a:solidFill>
                <a:latin typeface="Fira Sans"/>
                <a:ea typeface="Fira Sans"/>
                <a:cs typeface="Fira Sans"/>
                <a:sym typeface="Fira Sans"/>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6" name="Google Shape;186;p4"/>
          <p:cNvSpPr/>
          <p:nvPr/>
        </p:nvSpPr>
        <p:spPr>
          <a:xfrm>
            <a:off x="7199971" y="345714"/>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8126627" y="6754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rot="10800000">
            <a:off x="8126617" y="3941360"/>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4"/>
          <p:cNvGrpSpPr/>
          <p:nvPr/>
        </p:nvGrpSpPr>
        <p:grpSpPr>
          <a:xfrm flipH="1">
            <a:off x="75450" y="-735100"/>
            <a:ext cx="3331797" cy="1703322"/>
            <a:chOff x="6615200" y="-815675"/>
            <a:chExt cx="3331797" cy="1703322"/>
          </a:xfrm>
        </p:grpSpPr>
        <p:sp>
          <p:nvSpPr>
            <p:cNvPr id="190" name="Google Shape;190;p4"/>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flipH="1">
              <a:off x="9288880" y="2879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4"/>
          <p:cNvGrpSpPr/>
          <p:nvPr/>
        </p:nvGrpSpPr>
        <p:grpSpPr>
          <a:xfrm flipH="1">
            <a:off x="6302923" y="4505525"/>
            <a:ext cx="1703317" cy="1703317"/>
            <a:chOff x="7346882" y="-815675"/>
            <a:chExt cx="1703317" cy="1703317"/>
          </a:xfrm>
        </p:grpSpPr>
        <p:sp>
          <p:nvSpPr>
            <p:cNvPr id="195" name="Google Shape;195;p4"/>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CUSTOM_17">
    <p:spTree>
      <p:nvGrpSpPr>
        <p:cNvPr id="1" name="Shape 951"/>
        <p:cNvGrpSpPr/>
        <p:nvPr/>
      </p:nvGrpSpPr>
      <p:grpSpPr>
        <a:xfrm>
          <a:off x="0" y="0"/>
          <a:ext cx="0" cy="0"/>
          <a:chOff x="0" y="0"/>
          <a:chExt cx="0" cy="0"/>
        </a:xfrm>
      </p:grpSpPr>
      <p:grpSp>
        <p:nvGrpSpPr>
          <p:cNvPr id="952" name="Google Shape;952;p31"/>
          <p:cNvGrpSpPr/>
          <p:nvPr/>
        </p:nvGrpSpPr>
        <p:grpSpPr>
          <a:xfrm>
            <a:off x="353250" y="0"/>
            <a:ext cx="8790800" cy="4799263"/>
            <a:chOff x="353250" y="0"/>
            <a:chExt cx="8790800" cy="4799263"/>
          </a:xfrm>
        </p:grpSpPr>
        <p:sp>
          <p:nvSpPr>
            <p:cNvPr id="953" name="Google Shape;953;p31"/>
            <p:cNvSpPr/>
            <p:nvPr/>
          </p:nvSpPr>
          <p:spPr>
            <a:xfrm>
              <a:off x="353250" y="344250"/>
              <a:ext cx="8437500" cy="4455000"/>
            </a:xfrm>
            <a:prstGeom prst="rect">
              <a:avLst/>
            </a:prstGeom>
            <a:solidFill>
              <a:srgbClr val="FFFFFF"/>
            </a:solidFill>
            <a:ln>
              <a:noFill/>
            </a:ln>
            <a:effectLst>
              <a:outerShdw blurRad="428625" algn="bl"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31"/>
            <p:cNvSpPr/>
            <p:nvPr/>
          </p:nvSpPr>
          <p:spPr>
            <a:xfrm>
              <a:off x="8390750" y="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31"/>
            <p:cNvSpPr/>
            <p:nvPr/>
          </p:nvSpPr>
          <p:spPr>
            <a:xfrm>
              <a:off x="83907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56" name="Google Shape;956;p31"/>
          <p:cNvSpPr txBox="1">
            <a:spLocks noGrp="1"/>
          </p:cNvSpPr>
          <p:nvPr>
            <p:ph type="subTitle" idx="1"/>
          </p:nvPr>
        </p:nvSpPr>
        <p:spPr>
          <a:xfrm>
            <a:off x="4516300" y="3522788"/>
            <a:ext cx="3760200" cy="1085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7" name="Google Shape;957;p31"/>
          <p:cNvSpPr txBox="1">
            <a:spLocks noGrp="1"/>
          </p:cNvSpPr>
          <p:nvPr>
            <p:ph type="title"/>
          </p:nvPr>
        </p:nvSpPr>
        <p:spPr>
          <a:xfrm>
            <a:off x="4516300" y="2241871"/>
            <a:ext cx="3760200" cy="1085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CUSTOM_2_1">
    <p:spTree>
      <p:nvGrpSpPr>
        <p:cNvPr id="1" name="Shape 958"/>
        <p:cNvGrpSpPr/>
        <p:nvPr/>
      </p:nvGrpSpPr>
      <p:grpSpPr>
        <a:xfrm>
          <a:off x="0" y="0"/>
          <a:ext cx="0" cy="0"/>
          <a:chOff x="0" y="0"/>
          <a:chExt cx="0" cy="0"/>
        </a:xfrm>
      </p:grpSpPr>
      <p:grpSp>
        <p:nvGrpSpPr>
          <p:cNvPr id="959" name="Google Shape;959;p32"/>
          <p:cNvGrpSpPr/>
          <p:nvPr/>
        </p:nvGrpSpPr>
        <p:grpSpPr>
          <a:xfrm>
            <a:off x="353100" y="0"/>
            <a:ext cx="8790900" cy="5143500"/>
            <a:chOff x="353100" y="0"/>
            <a:chExt cx="8790900" cy="5143500"/>
          </a:xfrm>
        </p:grpSpPr>
        <p:sp>
          <p:nvSpPr>
            <p:cNvPr id="960" name="Google Shape;960;p32"/>
            <p:cNvSpPr/>
            <p:nvPr/>
          </p:nvSpPr>
          <p:spPr>
            <a:xfrm>
              <a:off x="353250" y="344250"/>
              <a:ext cx="8437500" cy="4455000"/>
            </a:xfrm>
            <a:prstGeom prst="rect">
              <a:avLst/>
            </a:prstGeom>
            <a:solidFill>
              <a:srgbClr val="FFFFFF"/>
            </a:solidFill>
            <a:ln>
              <a:noFill/>
            </a:ln>
            <a:effectLst>
              <a:outerShdw blurRad="428625" algn="bl"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32"/>
            <p:cNvSpPr/>
            <p:nvPr/>
          </p:nvSpPr>
          <p:spPr>
            <a:xfrm>
              <a:off x="353100" y="1889100"/>
              <a:ext cx="399600" cy="1365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32"/>
            <p:cNvSpPr/>
            <p:nvPr/>
          </p:nvSpPr>
          <p:spPr>
            <a:xfrm flipH="1">
              <a:off x="8387700" y="0"/>
              <a:ext cx="756300" cy="689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32"/>
            <p:cNvSpPr/>
            <p:nvPr/>
          </p:nvSpPr>
          <p:spPr>
            <a:xfrm flipH="1">
              <a:off x="8387700" y="4453800"/>
              <a:ext cx="756300" cy="689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4" name="Google Shape;964;p32"/>
          <p:cNvSpPr txBox="1">
            <a:spLocks noGrp="1"/>
          </p:cNvSpPr>
          <p:nvPr>
            <p:ph type="title"/>
          </p:nvPr>
        </p:nvSpPr>
        <p:spPr>
          <a:xfrm>
            <a:off x="720000" y="535000"/>
            <a:ext cx="77040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965"/>
        <p:cNvGrpSpPr/>
        <p:nvPr/>
      </p:nvGrpSpPr>
      <p:grpSpPr>
        <a:xfrm>
          <a:off x="0" y="0"/>
          <a:ext cx="0" cy="0"/>
          <a:chOff x="0" y="0"/>
          <a:chExt cx="0" cy="0"/>
        </a:xfrm>
      </p:grpSpPr>
      <p:sp>
        <p:nvSpPr>
          <p:cNvPr id="966" name="Google Shape;966;p33"/>
          <p:cNvSpPr/>
          <p:nvPr/>
        </p:nvSpPr>
        <p:spPr>
          <a:xfrm flipH="1">
            <a:off x="353250" y="344250"/>
            <a:ext cx="8437500" cy="4455000"/>
          </a:xfrm>
          <a:prstGeom prst="rect">
            <a:avLst/>
          </a:prstGeom>
          <a:solidFill>
            <a:srgbClr val="FFFFFF"/>
          </a:solidFill>
          <a:ln>
            <a:noFill/>
          </a:ln>
          <a:effectLst>
            <a:outerShdw blurRad="428625" algn="bl"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33"/>
          <p:cNvSpPr txBox="1">
            <a:spLocks noGrp="1"/>
          </p:cNvSpPr>
          <p:nvPr>
            <p:ph type="body" idx="1"/>
          </p:nvPr>
        </p:nvSpPr>
        <p:spPr>
          <a:xfrm>
            <a:off x="720000" y="1351325"/>
            <a:ext cx="7704000" cy="5727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rgbClr val="59554E"/>
              </a:buClr>
              <a:buSzPts val="1400"/>
              <a:buFont typeface="Roboto Mono"/>
              <a:buChar char="●"/>
              <a:defRPr sz="1400"/>
            </a:lvl1pPr>
            <a:lvl2pPr marL="914400" lvl="1" indent="-317500" algn="l" rtl="0">
              <a:lnSpc>
                <a:spcPct val="115000"/>
              </a:lnSpc>
              <a:spcBef>
                <a:spcPts val="0"/>
              </a:spcBef>
              <a:spcAft>
                <a:spcPts val="0"/>
              </a:spcAft>
              <a:buClr>
                <a:srgbClr val="59554E"/>
              </a:buClr>
              <a:buSzPts val="1400"/>
              <a:buFont typeface="Roboto Mono"/>
              <a:buChar char="○"/>
              <a:defRPr/>
            </a:lvl2pPr>
            <a:lvl3pPr marL="1371600" lvl="2" indent="-317500" algn="l" rtl="0">
              <a:lnSpc>
                <a:spcPct val="115000"/>
              </a:lnSpc>
              <a:spcBef>
                <a:spcPts val="0"/>
              </a:spcBef>
              <a:spcAft>
                <a:spcPts val="0"/>
              </a:spcAft>
              <a:buClr>
                <a:srgbClr val="59554E"/>
              </a:buClr>
              <a:buSzPts val="1400"/>
              <a:buFont typeface="Roboto Mono"/>
              <a:buChar char="■"/>
              <a:defRPr/>
            </a:lvl3pPr>
            <a:lvl4pPr marL="1828800" lvl="3" indent="-317500" algn="l" rtl="0">
              <a:lnSpc>
                <a:spcPct val="115000"/>
              </a:lnSpc>
              <a:spcBef>
                <a:spcPts val="0"/>
              </a:spcBef>
              <a:spcAft>
                <a:spcPts val="0"/>
              </a:spcAft>
              <a:buClr>
                <a:srgbClr val="59554E"/>
              </a:buClr>
              <a:buSzPts val="1400"/>
              <a:buFont typeface="Roboto Mono"/>
              <a:buChar char="●"/>
              <a:defRPr/>
            </a:lvl4pPr>
            <a:lvl5pPr marL="2286000" lvl="4" indent="-317500" algn="l" rtl="0">
              <a:lnSpc>
                <a:spcPct val="115000"/>
              </a:lnSpc>
              <a:spcBef>
                <a:spcPts val="0"/>
              </a:spcBef>
              <a:spcAft>
                <a:spcPts val="0"/>
              </a:spcAft>
              <a:buClr>
                <a:srgbClr val="59554E"/>
              </a:buClr>
              <a:buSzPts val="1400"/>
              <a:buFont typeface="Roboto Mono"/>
              <a:buChar char="○"/>
              <a:defRPr/>
            </a:lvl5pPr>
            <a:lvl6pPr marL="2743200" lvl="5" indent="-317500" algn="l" rtl="0">
              <a:lnSpc>
                <a:spcPct val="115000"/>
              </a:lnSpc>
              <a:spcBef>
                <a:spcPts val="0"/>
              </a:spcBef>
              <a:spcAft>
                <a:spcPts val="0"/>
              </a:spcAft>
              <a:buClr>
                <a:srgbClr val="59554E"/>
              </a:buClr>
              <a:buSzPts val="1400"/>
              <a:buFont typeface="Roboto Mono"/>
              <a:buChar char="■"/>
              <a:defRPr/>
            </a:lvl6pPr>
            <a:lvl7pPr marL="3200400" lvl="6" indent="-317500" algn="l" rtl="0">
              <a:lnSpc>
                <a:spcPct val="115000"/>
              </a:lnSpc>
              <a:spcBef>
                <a:spcPts val="0"/>
              </a:spcBef>
              <a:spcAft>
                <a:spcPts val="0"/>
              </a:spcAft>
              <a:buClr>
                <a:srgbClr val="59554E"/>
              </a:buClr>
              <a:buSzPts val="1400"/>
              <a:buFont typeface="Roboto Mono"/>
              <a:buChar char="●"/>
              <a:defRPr/>
            </a:lvl7pPr>
            <a:lvl8pPr marL="3657600" lvl="7" indent="-317500" algn="l" rtl="0">
              <a:lnSpc>
                <a:spcPct val="115000"/>
              </a:lnSpc>
              <a:spcBef>
                <a:spcPts val="0"/>
              </a:spcBef>
              <a:spcAft>
                <a:spcPts val="0"/>
              </a:spcAft>
              <a:buClr>
                <a:srgbClr val="59554E"/>
              </a:buClr>
              <a:buSzPts val="1400"/>
              <a:buFont typeface="Roboto Mono"/>
              <a:buChar char="○"/>
              <a:defRPr/>
            </a:lvl8pPr>
            <a:lvl9pPr marL="4114800" lvl="8" indent="-317500" algn="l" rtl="0">
              <a:lnSpc>
                <a:spcPct val="115000"/>
              </a:lnSpc>
              <a:spcBef>
                <a:spcPts val="0"/>
              </a:spcBef>
              <a:spcAft>
                <a:spcPts val="0"/>
              </a:spcAft>
              <a:buClr>
                <a:srgbClr val="59554E"/>
              </a:buClr>
              <a:buSzPts val="1400"/>
              <a:buFont typeface="Roboto Mono"/>
              <a:buChar char="■"/>
              <a:defRPr/>
            </a:lvl9pPr>
          </a:lstStyle>
          <a:p>
            <a:endParaRPr/>
          </a:p>
        </p:txBody>
      </p:sp>
      <p:sp>
        <p:nvSpPr>
          <p:cNvPr id="968" name="Google Shape;968;p33"/>
          <p:cNvSpPr txBox="1">
            <a:spLocks noGrp="1"/>
          </p:cNvSpPr>
          <p:nvPr>
            <p:ph type="title"/>
          </p:nvPr>
        </p:nvSpPr>
        <p:spPr>
          <a:xfrm>
            <a:off x="720000" y="535000"/>
            <a:ext cx="77040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
    <p:spTree>
      <p:nvGrpSpPr>
        <p:cNvPr id="1" name="Shape 969"/>
        <p:cNvGrpSpPr/>
        <p:nvPr/>
      </p:nvGrpSpPr>
      <p:grpSpPr>
        <a:xfrm>
          <a:off x="0" y="0"/>
          <a:ext cx="0" cy="0"/>
          <a:chOff x="0" y="0"/>
          <a:chExt cx="0" cy="0"/>
        </a:xfrm>
      </p:grpSpPr>
      <p:sp>
        <p:nvSpPr>
          <p:cNvPr id="970" name="Google Shape;970;p34"/>
          <p:cNvSpPr/>
          <p:nvPr/>
        </p:nvSpPr>
        <p:spPr>
          <a:xfrm>
            <a:off x="353250" y="344250"/>
            <a:ext cx="8437500" cy="4455000"/>
          </a:xfrm>
          <a:prstGeom prst="rect">
            <a:avLst/>
          </a:prstGeom>
          <a:solidFill>
            <a:srgbClr val="FFFFFF"/>
          </a:solidFill>
          <a:ln>
            <a:noFill/>
          </a:ln>
          <a:effectLst>
            <a:outerShdw blurRad="428625" algn="bl"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34"/>
          <p:cNvSpPr txBox="1">
            <a:spLocks noGrp="1"/>
          </p:cNvSpPr>
          <p:nvPr>
            <p:ph type="subTitle" idx="1"/>
          </p:nvPr>
        </p:nvSpPr>
        <p:spPr>
          <a:xfrm>
            <a:off x="1332951" y="1607100"/>
            <a:ext cx="2621100" cy="97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Arimo"/>
              <a:buNone/>
              <a:defRPr sz="3000" b="1">
                <a:solidFill>
                  <a:schemeClr val="lt2"/>
                </a:solidFill>
                <a:latin typeface="Arimo"/>
                <a:ea typeface="Arimo"/>
                <a:cs typeface="Arimo"/>
                <a:sym typeface="Arimo"/>
              </a:defRPr>
            </a:lvl1pPr>
            <a:lvl2pPr lvl="1"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2pPr>
            <a:lvl3pPr lvl="2"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3pPr>
            <a:lvl4pPr lvl="3"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4pPr>
            <a:lvl5pPr lvl="4"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5pPr>
            <a:lvl6pPr lvl="5"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6pPr>
            <a:lvl7pPr lvl="6"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7pPr>
            <a:lvl8pPr lvl="7"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8pPr>
            <a:lvl9pPr lvl="8"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9pPr>
          </a:lstStyle>
          <a:p>
            <a:endParaRPr/>
          </a:p>
        </p:txBody>
      </p:sp>
      <p:sp>
        <p:nvSpPr>
          <p:cNvPr id="972" name="Google Shape;972;p34"/>
          <p:cNvSpPr txBox="1">
            <a:spLocks noGrp="1"/>
          </p:cNvSpPr>
          <p:nvPr>
            <p:ph type="subTitle" idx="2"/>
          </p:nvPr>
        </p:nvSpPr>
        <p:spPr>
          <a:xfrm>
            <a:off x="5189775" y="1607100"/>
            <a:ext cx="2621100" cy="97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Arimo"/>
              <a:buNone/>
              <a:defRPr sz="3000" b="1">
                <a:solidFill>
                  <a:schemeClr val="lt2"/>
                </a:solidFill>
                <a:latin typeface="Arimo"/>
                <a:ea typeface="Arimo"/>
                <a:cs typeface="Arimo"/>
                <a:sym typeface="Arimo"/>
              </a:defRPr>
            </a:lvl1pPr>
            <a:lvl2pPr lvl="1"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2pPr>
            <a:lvl3pPr lvl="2"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3pPr>
            <a:lvl4pPr lvl="3"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4pPr>
            <a:lvl5pPr lvl="4"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5pPr>
            <a:lvl6pPr lvl="5"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6pPr>
            <a:lvl7pPr lvl="6"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7pPr>
            <a:lvl8pPr lvl="7"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8pPr>
            <a:lvl9pPr lvl="8" algn="ctr" rtl="0">
              <a:lnSpc>
                <a:spcPct val="100000"/>
              </a:lnSpc>
              <a:spcBef>
                <a:spcPts val="0"/>
              </a:spcBef>
              <a:spcAft>
                <a:spcPts val="0"/>
              </a:spcAft>
              <a:buClr>
                <a:schemeClr val="dk1"/>
              </a:buClr>
              <a:buSzPts val="2000"/>
              <a:buFont typeface="Arimo"/>
              <a:buNone/>
              <a:defRPr sz="2000" b="1">
                <a:solidFill>
                  <a:schemeClr val="dk1"/>
                </a:solidFill>
                <a:latin typeface="Arimo"/>
                <a:ea typeface="Arimo"/>
                <a:cs typeface="Arimo"/>
                <a:sym typeface="Arimo"/>
              </a:defRPr>
            </a:lvl9pPr>
          </a:lstStyle>
          <a:p>
            <a:endParaRPr/>
          </a:p>
        </p:txBody>
      </p:sp>
      <p:sp>
        <p:nvSpPr>
          <p:cNvPr id="973" name="Google Shape;973;p34"/>
          <p:cNvSpPr txBox="1">
            <a:spLocks noGrp="1"/>
          </p:cNvSpPr>
          <p:nvPr>
            <p:ph type="subTitle" idx="3"/>
          </p:nvPr>
        </p:nvSpPr>
        <p:spPr>
          <a:xfrm>
            <a:off x="1332957" y="2946400"/>
            <a:ext cx="2621100" cy="97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4" name="Google Shape;974;p34"/>
          <p:cNvSpPr txBox="1">
            <a:spLocks noGrp="1"/>
          </p:cNvSpPr>
          <p:nvPr>
            <p:ph type="subTitle" idx="4"/>
          </p:nvPr>
        </p:nvSpPr>
        <p:spPr>
          <a:xfrm>
            <a:off x="5189775" y="2946400"/>
            <a:ext cx="2621100" cy="97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5" name="Google Shape;975;p34"/>
          <p:cNvSpPr/>
          <p:nvPr/>
        </p:nvSpPr>
        <p:spPr>
          <a:xfrm flipH="1">
            <a:off x="0" y="438210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4">
  <p:cSld name="CUSTOM_18">
    <p:spTree>
      <p:nvGrpSpPr>
        <p:cNvPr id="1" name="Shape 976"/>
        <p:cNvGrpSpPr/>
        <p:nvPr/>
      </p:nvGrpSpPr>
      <p:grpSpPr>
        <a:xfrm>
          <a:off x="0" y="0"/>
          <a:ext cx="0" cy="0"/>
          <a:chOff x="0" y="0"/>
          <a:chExt cx="0" cy="0"/>
        </a:xfrm>
      </p:grpSpPr>
      <p:grpSp>
        <p:nvGrpSpPr>
          <p:cNvPr id="977" name="Google Shape;977;p35"/>
          <p:cNvGrpSpPr/>
          <p:nvPr/>
        </p:nvGrpSpPr>
        <p:grpSpPr>
          <a:xfrm>
            <a:off x="353250" y="0"/>
            <a:ext cx="8790800" cy="4799263"/>
            <a:chOff x="353250" y="0"/>
            <a:chExt cx="8790800" cy="4799263"/>
          </a:xfrm>
        </p:grpSpPr>
        <p:sp>
          <p:nvSpPr>
            <p:cNvPr id="978" name="Google Shape;978;p35"/>
            <p:cNvSpPr/>
            <p:nvPr/>
          </p:nvSpPr>
          <p:spPr>
            <a:xfrm>
              <a:off x="353250" y="344250"/>
              <a:ext cx="8437500" cy="4455000"/>
            </a:xfrm>
            <a:prstGeom prst="rect">
              <a:avLst/>
            </a:prstGeom>
            <a:solidFill>
              <a:srgbClr val="FFFFFF"/>
            </a:solidFill>
            <a:ln>
              <a:noFill/>
            </a:ln>
            <a:effectLst>
              <a:outerShdw blurRad="428625" algn="bl"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35"/>
            <p:cNvSpPr/>
            <p:nvPr/>
          </p:nvSpPr>
          <p:spPr>
            <a:xfrm>
              <a:off x="8390750" y="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35"/>
            <p:cNvSpPr/>
            <p:nvPr/>
          </p:nvSpPr>
          <p:spPr>
            <a:xfrm>
              <a:off x="83907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81" name="Google Shape;981;p35"/>
          <p:cNvSpPr txBox="1">
            <a:spLocks noGrp="1"/>
          </p:cNvSpPr>
          <p:nvPr>
            <p:ph type="subTitle" idx="1"/>
          </p:nvPr>
        </p:nvSpPr>
        <p:spPr>
          <a:xfrm>
            <a:off x="4516300" y="3522788"/>
            <a:ext cx="3760200" cy="1085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2" name="Google Shape;982;p35"/>
          <p:cNvSpPr txBox="1">
            <a:spLocks noGrp="1"/>
          </p:cNvSpPr>
          <p:nvPr>
            <p:ph type="title"/>
          </p:nvPr>
        </p:nvSpPr>
        <p:spPr>
          <a:xfrm>
            <a:off x="4516300" y="2241871"/>
            <a:ext cx="3760200" cy="1085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1">
  <p:cSld name="BLANK_1_1">
    <p:spTree>
      <p:nvGrpSpPr>
        <p:cNvPr id="1" name="Shape 983"/>
        <p:cNvGrpSpPr/>
        <p:nvPr/>
      </p:nvGrpSpPr>
      <p:grpSpPr>
        <a:xfrm>
          <a:off x="0" y="0"/>
          <a:ext cx="0" cy="0"/>
          <a:chOff x="0" y="0"/>
          <a:chExt cx="0" cy="0"/>
        </a:xfrm>
      </p:grpSpPr>
      <p:sp>
        <p:nvSpPr>
          <p:cNvPr id="984" name="Google Shape;984;p36"/>
          <p:cNvSpPr txBox="1">
            <a:spLocks noGrp="1"/>
          </p:cNvSpPr>
          <p:nvPr>
            <p:ph type="title"/>
          </p:nvPr>
        </p:nvSpPr>
        <p:spPr>
          <a:xfrm>
            <a:off x="2290050" y="3495800"/>
            <a:ext cx="4563900" cy="531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985" name="Google Shape;985;p36"/>
          <p:cNvSpPr txBox="1">
            <a:spLocks noGrp="1"/>
          </p:cNvSpPr>
          <p:nvPr>
            <p:ph type="subTitle" idx="1"/>
          </p:nvPr>
        </p:nvSpPr>
        <p:spPr>
          <a:xfrm>
            <a:off x="1458150" y="2181900"/>
            <a:ext cx="6227700" cy="1268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1">
  <p:cSld name="BIG_NUMBER_1">
    <p:spTree>
      <p:nvGrpSpPr>
        <p:cNvPr id="1" name="Shape 986"/>
        <p:cNvGrpSpPr/>
        <p:nvPr/>
      </p:nvGrpSpPr>
      <p:grpSpPr>
        <a:xfrm>
          <a:off x="0" y="0"/>
          <a:ext cx="0" cy="0"/>
          <a:chOff x="0" y="0"/>
          <a:chExt cx="0" cy="0"/>
        </a:xfrm>
      </p:grpSpPr>
      <p:sp>
        <p:nvSpPr>
          <p:cNvPr id="987" name="Google Shape;987;p37"/>
          <p:cNvSpPr txBox="1">
            <a:spLocks noGrp="1"/>
          </p:cNvSpPr>
          <p:nvPr>
            <p:ph type="title" hasCustomPrompt="1"/>
          </p:nvPr>
        </p:nvSpPr>
        <p:spPr>
          <a:xfrm>
            <a:off x="1783275" y="1428875"/>
            <a:ext cx="5577600" cy="1511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9600"/>
              <a:buNone/>
              <a:defRPr sz="9400"/>
            </a:lvl1pPr>
            <a:lvl2pPr lvl="1" algn="ctr" rtl="0">
              <a:lnSpc>
                <a:spcPct val="100000"/>
              </a:lnSpc>
              <a:spcBef>
                <a:spcPts val="0"/>
              </a:spcBef>
              <a:spcAft>
                <a:spcPts val="0"/>
              </a:spcAft>
              <a:buSzPts val="9600"/>
              <a:buNone/>
              <a:defRPr sz="9600"/>
            </a:lvl2pPr>
            <a:lvl3pPr lvl="2" algn="ctr" rtl="0">
              <a:lnSpc>
                <a:spcPct val="100000"/>
              </a:lnSpc>
              <a:spcBef>
                <a:spcPts val="0"/>
              </a:spcBef>
              <a:spcAft>
                <a:spcPts val="0"/>
              </a:spcAft>
              <a:buSzPts val="9600"/>
              <a:buNone/>
              <a:defRPr sz="9600"/>
            </a:lvl3pPr>
            <a:lvl4pPr lvl="3" algn="ctr" rtl="0">
              <a:lnSpc>
                <a:spcPct val="100000"/>
              </a:lnSpc>
              <a:spcBef>
                <a:spcPts val="0"/>
              </a:spcBef>
              <a:spcAft>
                <a:spcPts val="0"/>
              </a:spcAft>
              <a:buSzPts val="9600"/>
              <a:buNone/>
              <a:defRPr sz="9600"/>
            </a:lvl4pPr>
            <a:lvl5pPr lvl="4" algn="ctr" rtl="0">
              <a:lnSpc>
                <a:spcPct val="100000"/>
              </a:lnSpc>
              <a:spcBef>
                <a:spcPts val="0"/>
              </a:spcBef>
              <a:spcAft>
                <a:spcPts val="0"/>
              </a:spcAft>
              <a:buSzPts val="9600"/>
              <a:buNone/>
              <a:defRPr sz="9600"/>
            </a:lvl5pPr>
            <a:lvl6pPr lvl="5" algn="ctr" rtl="0">
              <a:lnSpc>
                <a:spcPct val="100000"/>
              </a:lnSpc>
              <a:spcBef>
                <a:spcPts val="0"/>
              </a:spcBef>
              <a:spcAft>
                <a:spcPts val="0"/>
              </a:spcAft>
              <a:buSzPts val="9600"/>
              <a:buNone/>
              <a:defRPr sz="9600"/>
            </a:lvl6pPr>
            <a:lvl7pPr lvl="6" algn="ctr" rtl="0">
              <a:lnSpc>
                <a:spcPct val="100000"/>
              </a:lnSpc>
              <a:spcBef>
                <a:spcPts val="0"/>
              </a:spcBef>
              <a:spcAft>
                <a:spcPts val="0"/>
              </a:spcAft>
              <a:buSzPts val="9600"/>
              <a:buNone/>
              <a:defRPr sz="9600"/>
            </a:lvl7pPr>
            <a:lvl8pPr lvl="7" algn="ctr" rtl="0">
              <a:lnSpc>
                <a:spcPct val="100000"/>
              </a:lnSpc>
              <a:spcBef>
                <a:spcPts val="0"/>
              </a:spcBef>
              <a:spcAft>
                <a:spcPts val="0"/>
              </a:spcAft>
              <a:buSzPts val="9600"/>
              <a:buNone/>
              <a:defRPr sz="9600"/>
            </a:lvl8pPr>
            <a:lvl9pPr lvl="8" algn="ctr" rtl="0">
              <a:lnSpc>
                <a:spcPct val="100000"/>
              </a:lnSpc>
              <a:spcBef>
                <a:spcPts val="0"/>
              </a:spcBef>
              <a:spcAft>
                <a:spcPts val="0"/>
              </a:spcAft>
              <a:buSzPts val="9600"/>
              <a:buNone/>
              <a:defRPr sz="9600"/>
            </a:lvl9pPr>
          </a:lstStyle>
          <a:p>
            <a:r>
              <a:t>xx%</a:t>
            </a:r>
          </a:p>
        </p:txBody>
      </p:sp>
      <p:sp>
        <p:nvSpPr>
          <p:cNvPr id="988" name="Google Shape;988;p37"/>
          <p:cNvSpPr txBox="1">
            <a:spLocks noGrp="1"/>
          </p:cNvSpPr>
          <p:nvPr>
            <p:ph type="subTitle" idx="1"/>
          </p:nvPr>
        </p:nvSpPr>
        <p:spPr>
          <a:xfrm>
            <a:off x="1783275" y="2940025"/>
            <a:ext cx="5577600" cy="469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BLANK_1_1_1_2">
    <p:spTree>
      <p:nvGrpSpPr>
        <p:cNvPr id="1" name="Shape 989"/>
        <p:cNvGrpSpPr/>
        <p:nvPr/>
      </p:nvGrpSpPr>
      <p:grpSpPr>
        <a:xfrm>
          <a:off x="0" y="0"/>
          <a:ext cx="0" cy="0"/>
          <a:chOff x="0" y="0"/>
          <a:chExt cx="0" cy="0"/>
        </a:xfrm>
      </p:grpSpPr>
      <p:grpSp>
        <p:nvGrpSpPr>
          <p:cNvPr id="990" name="Google Shape;990;p38"/>
          <p:cNvGrpSpPr/>
          <p:nvPr/>
        </p:nvGrpSpPr>
        <p:grpSpPr>
          <a:xfrm>
            <a:off x="0" y="0"/>
            <a:ext cx="9144050" cy="5143500"/>
            <a:chOff x="0" y="0"/>
            <a:chExt cx="9144050" cy="5143500"/>
          </a:xfrm>
        </p:grpSpPr>
        <p:sp>
          <p:nvSpPr>
            <p:cNvPr id="991" name="Google Shape;991;p38"/>
            <p:cNvSpPr/>
            <p:nvPr/>
          </p:nvSpPr>
          <p:spPr>
            <a:xfrm>
              <a:off x="353250" y="344250"/>
              <a:ext cx="8437500" cy="4455000"/>
            </a:xfrm>
            <a:prstGeom prst="rect">
              <a:avLst/>
            </a:prstGeom>
            <a:solidFill>
              <a:srgbClr val="FFFFFF"/>
            </a:solidFill>
            <a:ln>
              <a:noFill/>
            </a:ln>
            <a:effectLst>
              <a:outerShdw blurRad="428625" algn="bl"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38"/>
            <p:cNvSpPr/>
            <p:nvPr/>
          </p:nvSpPr>
          <p:spPr>
            <a:xfrm>
              <a:off x="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38"/>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38"/>
            <p:cNvSpPr/>
            <p:nvPr/>
          </p:nvSpPr>
          <p:spPr>
            <a:xfrm>
              <a:off x="8390750" y="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38"/>
            <p:cNvSpPr/>
            <p:nvPr/>
          </p:nvSpPr>
          <p:spPr>
            <a:xfrm>
              <a:off x="8392050" y="29581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96" name="Google Shape;996;p38"/>
          <p:cNvSpPr txBox="1">
            <a:spLocks noGrp="1"/>
          </p:cNvSpPr>
          <p:nvPr>
            <p:ph type="subTitle" idx="1"/>
          </p:nvPr>
        </p:nvSpPr>
        <p:spPr>
          <a:xfrm>
            <a:off x="3237760" y="1364897"/>
            <a:ext cx="3525900" cy="310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2400"/>
              <a:buFont typeface="Bebas Neue"/>
              <a:buNone/>
              <a:defRPr sz="2000" b="1">
                <a:solidFill>
                  <a:schemeClr val="dk1"/>
                </a:solidFill>
                <a:latin typeface="Arimo"/>
                <a:ea typeface="Arimo"/>
                <a:cs typeface="Arimo"/>
                <a:sym typeface="Arimo"/>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97" name="Google Shape;997;p38"/>
          <p:cNvSpPr txBox="1">
            <a:spLocks noGrp="1"/>
          </p:cNvSpPr>
          <p:nvPr>
            <p:ph type="subTitle" idx="2"/>
          </p:nvPr>
        </p:nvSpPr>
        <p:spPr>
          <a:xfrm>
            <a:off x="3237758" y="1706922"/>
            <a:ext cx="3525900" cy="475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8" name="Google Shape;998;p38"/>
          <p:cNvSpPr txBox="1">
            <a:spLocks noGrp="1"/>
          </p:cNvSpPr>
          <p:nvPr>
            <p:ph type="subTitle" idx="3"/>
          </p:nvPr>
        </p:nvSpPr>
        <p:spPr>
          <a:xfrm>
            <a:off x="3237758" y="2763447"/>
            <a:ext cx="3525900" cy="475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9" name="Google Shape;999;p38"/>
          <p:cNvSpPr txBox="1">
            <a:spLocks noGrp="1"/>
          </p:cNvSpPr>
          <p:nvPr>
            <p:ph type="subTitle" idx="4"/>
          </p:nvPr>
        </p:nvSpPr>
        <p:spPr>
          <a:xfrm>
            <a:off x="3237758" y="3812571"/>
            <a:ext cx="3525900" cy="475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0" name="Google Shape;1000;p38"/>
          <p:cNvSpPr txBox="1">
            <a:spLocks noGrp="1"/>
          </p:cNvSpPr>
          <p:nvPr>
            <p:ph type="title"/>
          </p:nvPr>
        </p:nvSpPr>
        <p:spPr>
          <a:xfrm>
            <a:off x="720000" y="539500"/>
            <a:ext cx="77040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1001" name="Google Shape;1001;p38"/>
          <p:cNvSpPr txBox="1">
            <a:spLocks noGrp="1"/>
          </p:cNvSpPr>
          <p:nvPr>
            <p:ph type="subTitle" idx="5"/>
          </p:nvPr>
        </p:nvSpPr>
        <p:spPr>
          <a:xfrm>
            <a:off x="3237738" y="2421348"/>
            <a:ext cx="3525900" cy="310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2400"/>
              <a:buFont typeface="Bebas Neue"/>
              <a:buNone/>
              <a:defRPr sz="2000" b="1">
                <a:solidFill>
                  <a:schemeClr val="dk1"/>
                </a:solidFill>
                <a:latin typeface="Arimo"/>
                <a:ea typeface="Arimo"/>
                <a:cs typeface="Arimo"/>
                <a:sym typeface="Arimo"/>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02" name="Google Shape;1002;p38"/>
          <p:cNvSpPr txBox="1">
            <a:spLocks noGrp="1"/>
          </p:cNvSpPr>
          <p:nvPr>
            <p:ph type="subTitle" idx="6"/>
          </p:nvPr>
        </p:nvSpPr>
        <p:spPr>
          <a:xfrm>
            <a:off x="3237760" y="3470472"/>
            <a:ext cx="3525900" cy="310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2400"/>
              <a:buFont typeface="Bebas Neue"/>
              <a:buNone/>
              <a:defRPr sz="2000" b="1">
                <a:solidFill>
                  <a:schemeClr val="dk1"/>
                </a:solidFill>
                <a:latin typeface="Arimo"/>
                <a:ea typeface="Arimo"/>
                <a:cs typeface="Arimo"/>
                <a:sym typeface="Arimo"/>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1">
  <p:cSld name="BLANK_1_1_1_1_1_1_1_1">
    <p:spTree>
      <p:nvGrpSpPr>
        <p:cNvPr id="1" name="Shape 1003"/>
        <p:cNvGrpSpPr/>
        <p:nvPr/>
      </p:nvGrpSpPr>
      <p:grpSpPr>
        <a:xfrm>
          <a:off x="0" y="0"/>
          <a:ext cx="0" cy="0"/>
          <a:chOff x="0" y="0"/>
          <a:chExt cx="0" cy="0"/>
        </a:xfrm>
      </p:grpSpPr>
      <p:grpSp>
        <p:nvGrpSpPr>
          <p:cNvPr id="1004" name="Google Shape;1004;p39"/>
          <p:cNvGrpSpPr/>
          <p:nvPr/>
        </p:nvGrpSpPr>
        <p:grpSpPr>
          <a:xfrm>
            <a:off x="0" y="0"/>
            <a:ext cx="9144050" cy="5143500"/>
            <a:chOff x="0" y="0"/>
            <a:chExt cx="9144050" cy="5143500"/>
          </a:xfrm>
        </p:grpSpPr>
        <p:sp>
          <p:nvSpPr>
            <p:cNvPr id="1005" name="Google Shape;1005;p39"/>
            <p:cNvSpPr/>
            <p:nvPr/>
          </p:nvSpPr>
          <p:spPr>
            <a:xfrm>
              <a:off x="353250" y="344250"/>
              <a:ext cx="8437500" cy="4455000"/>
            </a:xfrm>
            <a:prstGeom prst="rect">
              <a:avLst/>
            </a:prstGeom>
            <a:solidFill>
              <a:srgbClr val="FFFFFF"/>
            </a:solidFill>
            <a:ln>
              <a:noFill/>
            </a:ln>
            <a:effectLst>
              <a:outerShdw blurRad="428625" algn="bl"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39"/>
            <p:cNvSpPr/>
            <p:nvPr/>
          </p:nvSpPr>
          <p:spPr>
            <a:xfrm>
              <a:off x="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39"/>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39"/>
            <p:cNvSpPr/>
            <p:nvPr/>
          </p:nvSpPr>
          <p:spPr>
            <a:xfrm>
              <a:off x="8390750" y="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39"/>
            <p:cNvSpPr/>
            <p:nvPr/>
          </p:nvSpPr>
          <p:spPr>
            <a:xfrm>
              <a:off x="8392050" y="29581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LANK_1_1_1_1_1_1_1_2">
    <p:spTree>
      <p:nvGrpSpPr>
        <p:cNvPr id="1" name="Shape 1010"/>
        <p:cNvGrpSpPr/>
        <p:nvPr/>
      </p:nvGrpSpPr>
      <p:grpSpPr>
        <a:xfrm>
          <a:off x="0" y="0"/>
          <a:ext cx="0" cy="0"/>
          <a:chOff x="0" y="0"/>
          <a:chExt cx="0" cy="0"/>
        </a:xfrm>
      </p:grpSpPr>
      <p:grpSp>
        <p:nvGrpSpPr>
          <p:cNvPr id="1011" name="Google Shape;1011;p40"/>
          <p:cNvGrpSpPr/>
          <p:nvPr/>
        </p:nvGrpSpPr>
        <p:grpSpPr>
          <a:xfrm flipH="1">
            <a:off x="0" y="0"/>
            <a:ext cx="9144050" cy="5143500"/>
            <a:chOff x="0" y="0"/>
            <a:chExt cx="9144050" cy="5143500"/>
          </a:xfrm>
        </p:grpSpPr>
        <p:sp>
          <p:nvSpPr>
            <p:cNvPr id="1012" name="Google Shape;1012;p40"/>
            <p:cNvSpPr/>
            <p:nvPr/>
          </p:nvSpPr>
          <p:spPr>
            <a:xfrm>
              <a:off x="353300" y="344250"/>
              <a:ext cx="8437500" cy="4455000"/>
            </a:xfrm>
            <a:prstGeom prst="rect">
              <a:avLst/>
            </a:prstGeom>
            <a:solidFill>
              <a:srgbClr val="FFFFFF"/>
            </a:solidFill>
            <a:ln>
              <a:noFill/>
            </a:ln>
            <a:effectLst>
              <a:outerShdw blurRad="428625" algn="bl"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40"/>
            <p:cNvSpPr/>
            <p:nvPr/>
          </p:nvSpPr>
          <p:spPr>
            <a:xfrm>
              <a:off x="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40"/>
            <p:cNvSpPr/>
            <p:nvPr/>
          </p:nvSpPr>
          <p:spPr>
            <a:xfrm>
              <a:off x="8390750" y="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40"/>
            <p:cNvSpPr/>
            <p:nvPr/>
          </p:nvSpPr>
          <p:spPr>
            <a:xfrm>
              <a:off x="83907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7"/>
        <p:cNvGrpSpPr/>
        <p:nvPr/>
      </p:nvGrpSpPr>
      <p:grpSpPr>
        <a:xfrm>
          <a:off x="0" y="0"/>
          <a:ext cx="0" cy="0"/>
          <a:chOff x="0" y="0"/>
          <a:chExt cx="0" cy="0"/>
        </a:xfrm>
      </p:grpSpPr>
      <p:sp>
        <p:nvSpPr>
          <p:cNvPr id="198" name="Google Shape;198;p5"/>
          <p:cNvSpPr txBox="1">
            <a:spLocks noGrp="1"/>
          </p:cNvSpPr>
          <p:nvPr>
            <p:ph type="title"/>
          </p:nvPr>
        </p:nvSpPr>
        <p:spPr>
          <a:xfrm>
            <a:off x="713225" y="539500"/>
            <a:ext cx="7717500" cy="5649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9" name="Google Shape;199;p5"/>
          <p:cNvSpPr txBox="1">
            <a:spLocks noGrp="1"/>
          </p:cNvSpPr>
          <p:nvPr>
            <p:ph type="body" idx="1"/>
          </p:nvPr>
        </p:nvSpPr>
        <p:spPr>
          <a:xfrm>
            <a:off x="789475" y="3522728"/>
            <a:ext cx="3622800" cy="670800"/>
          </a:xfrm>
          <a:prstGeom prst="rect">
            <a:avLst/>
          </a:prstGeom>
        </p:spPr>
        <p:txBody>
          <a:bodyPr spcFirstLastPara="1" wrap="square" lIns="91425" tIns="91425" rIns="91425" bIns="91425" anchor="t" anchorCtr="0">
            <a:normAutofit/>
          </a:bodyPr>
          <a:lstStyle>
            <a:lvl1pPr marL="457200" lvl="0" indent="-317500" algn="ctr">
              <a:lnSpc>
                <a:spcPct val="100000"/>
              </a:lnSpc>
              <a:spcBef>
                <a:spcPts val="0"/>
              </a:spcBef>
              <a:spcAft>
                <a:spcPts val="0"/>
              </a:spcAft>
              <a:buSzPts val="1400"/>
              <a:buChar char="●"/>
              <a:defRPr sz="1400">
                <a:solidFill>
                  <a:schemeClr val="dk1"/>
                </a:solidFill>
                <a:latin typeface="Fira Sans"/>
                <a:ea typeface="Fira Sans"/>
                <a:cs typeface="Fira Sans"/>
                <a:sym typeface="Fira Sans"/>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0" name="Google Shape;200;p5"/>
          <p:cNvSpPr txBox="1">
            <a:spLocks noGrp="1"/>
          </p:cNvSpPr>
          <p:nvPr>
            <p:ph type="body" idx="2"/>
          </p:nvPr>
        </p:nvSpPr>
        <p:spPr>
          <a:xfrm>
            <a:off x="4731675" y="3522728"/>
            <a:ext cx="3622800" cy="670800"/>
          </a:xfrm>
          <a:prstGeom prst="rect">
            <a:avLst/>
          </a:prstGeom>
        </p:spPr>
        <p:txBody>
          <a:bodyPr spcFirstLastPara="1" wrap="square" lIns="91425" tIns="91425" rIns="91425" bIns="91425" anchor="t" anchorCtr="0">
            <a:normAutofit/>
          </a:bodyPr>
          <a:lstStyle>
            <a:lvl1pPr marL="457200" lvl="0" indent="-317500" algn="ctr">
              <a:lnSpc>
                <a:spcPct val="100000"/>
              </a:lnSpc>
              <a:spcBef>
                <a:spcPts val="0"/>
              </a:spcBef>
              <a:spcAft>
                <a:spcPts val="0"/>
              </a:spcAft>
              <a:buSzPts val="1400"/>
              <a:buChar char="●"/>
              <a:defRPr sz="1400">
                <a:solidFill>
                  <a:schemeClr val="dk1"/>
                </a:solidFill>
                <a:latin typeface="Fira Sans"/>
                <a:ea typeface="Fira Sans"/>
                <a:cs typeface="Fira Sans"/>
                <a:sym typeface="Fira Sans"/>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1" name="Google Shape;20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2" name="Google Shape;202;p5"/>
          <p:cNvSpPr txBox="1">
            <a:spLocks noGrp="1"/>
          </p:cNvSpPr>
          <p:nvPr>
            <p:ph type="subTitle" idx="3"/>
          </p:nvPr>
        </p:nvSpPr>
        <p:spPr>
          <a:xfrm>
            <a:off x="791275" y="3012175"/>
            <a:ext cx="3622800" cy="4569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1"/>
              </a:buClr>
              <a:buSzPts val="2400"/>
              <a:buFont typeface="Darker Grotesque"/>
              <a:buNone/>
              <a:defRPr sz="2400" b="1">
                <a:solidFill>
                  <a:schemeClr val="accent6"/>
                </a:solidFill>
                <a:latin typeface="Jost"/>
                <a:ea typeface="Jost"/>
                <a:cs typeface="Jost"/>
                <a:sym typeface="Jost"/>
              </a:defRPr>
            </a:lvl1pPr>
            <a:lvl2pPr lvl="1">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2pPr>
            <a:lvl3pPr lvl="2">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3pPr>
            <a:lvl4pPr lvl="3">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4pPr>
            <a:lvl5pPr lvl="4">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5pPr>
            <a:lvl6pPr lvl="5">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6pPr>
            <a:lvl7pPr lvl="6">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7pPr>
            <a:lvl8pPr lvl="7">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8pPr>
            <a:lvl9pPr lvl="8">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9pPr>
          </a:lstStyle>
          <a:p>
            <a:endParaRPr/>
          </a:p>
        </p:txBody>
      </p:sp>
      <p:sp>
        <p:nvSpPr>
          <p:cNvPr id="203" name="Google Shape;203;p5"/>
          <p:cNvSpPr txBox="1">
            <a:spLocks noGrp="1"/>
          </p:cNvSpPr>
          <p:nvPr>
            <p:ph type="subTitle" idx="4"/>
          </p:nvPr>
        </p:nvSpPr>
        <p:spPr>
          <a:xfrm>
            <a:off x="4731675" y="3012175"/>
            <a:ext cx="3622800" cy="4569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Font typeface="Darker Grotesque"/>
              <a:buNone/>
              <a:defRPr sz="2400" b="1">
                <a:solidFill>
                  <a:schemeClr val="accent6"/>
                </a:solidFill>
                <a:latin typeface="Jost"/>
                <a:ea typeface="Jost"/>
                <a:cs typeface="Jost"/>
                <a:sym typeface="Jost"/>
              </a:defRPr>
            </a:lvl1pPr>
            <a:lvl2pPr lvl="1"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2pPr>
            <a:lvl3pPr lvl="2"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3pPr>
            <a:lvl4pPr lvl="3"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4pPr>
            <a:lvl5pPr lvl="4"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5pPr>
            <a:lvl6pPr lvl="5"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6pPr>
            <a:lvl7pPr lvl="6"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7pPr>
            <a:lvl8pPr lvl="7"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8pPr>
            <a:lvl9pPr lvl="8"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9pPr>
          </a:lstStyle>
          <a:p>
            <a:endParaRPr/>
          </a:p>
        </p:txBody>
      </p:sp>
      <p:grpSp>
        <p:nvGrpSpPr>
          <p:cNvPr id="204" name="Google Shape;204;p5"/>
          <p:cNvGrpSpPr/>
          <p:nvPr/>
        </p:nvGrpSpPr>
        <p:grpSpPr>
          <a:xfrm>
            <a:off x="4972500" y="-825925"/>
            <a:ext cx="3566097" cy="1814434"/>
            <a:chOff x="6615200" y="-815675"/>
            <a:chExt cx="3566097" cy="1814434"/>
          </a:xfrm>
        </p:grpSpPr>
        <p:sp>
          <p:nvSpPr>
            <p:cNvPr id="205" name="Google Shape;205;p5"/>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flipH="1">
              <a:off x="9523180" y="399100"/>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5"/>
          <p:cNvSpPr/>
          <p:nvPr/>
        </p:nvSpPr>
        <p:spPr>
          <a:xfrm flipH="1">
            <a:off x="-148729" y="4700913"/>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flipH="1">
            <a:off x="8387942" y="4534427"/>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CUSTOM_1_1">
    <p:spTree>
      <p:nvGrpSpPr>
        <p:cNvPr id="1" name="Shape 1016"/>
        <p:cNvGrpSpPr/>
        <p:nvPr/>
      </p:nvGrpSpPr>
      <p:grpSpPr>
        <a:xfrm>
          <a:off x="0" y="0"/>
          <a:ext cx="0" cy="0"/>
          <a:chOff x="0" y="0"/>
          <a:chExt cx="0" cy="0"/>
        </a:xfrm>
      </p:grpSpPr>
      <p:grpSp>
        <p:nvGrpSpPr>
          <p:cNvPr id="1017" name="Google Shape;1017;p41"/>
          <p:cNvGrpSpPr/>
          <p:nvPr/>
        </p:nvGrpSpPr>
        <p:grpSpPr>
          <a:xfrm>
            <a:off x="353100" y="344250"/>
            <a:ext cx="8790900" cy="4799350"/>
            <a:chOff x="353100" y="344250"/>
            <a:chExt cx="8790900" cy="4799350"/>
          </a:xfrm>
        </p:grpSpPr>
        <p:sp>
          <p:nvSpPr>
            <p:cNvPr id="1018" name="Google Shape;1018;p41"/>
            <p:cNvSpPr/>
            <p:nvPr/>
          </p:nvSpPr>
          <p:spPr>
            <a:xfrm>
              <a:off x="353250" y="344250"/>
              <a:ext cx="8437500" cy="4455000"/>
            </a:xfrm>
            <a:prstGeom prst="rect">
              <a:avLst/>
            </a:prstGeom>
            <a:solidFill>
              <a:srgbClr val="FFFFFF"/>
            </a:solidFill>
            <a:ln>
              <a:noFill/>
            </a:ln>
            <a:effectLst>
              <a:outerShdw blurRad="428625" algn="bl"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41"/>
            <p:cNvSpPr/>
            <p:nvPr/>
          </p:nvSpPr>
          <p:spPr>
            <a:xfrm>
              <a:off x="353100" y="344250"/>
              <a:ext cx="399600" cy="1365300"/>
            </a:xfrm>
            <a:prstGeom prst="rect">
              <a:avLst/>
            </a:prstGeom>
            <a:solidFill>
              <a:srgbClr val="6E6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41"/>
            <p:cNvSpPr/>
            <p:nvPr/>
          </p:nvSpPr>
          <p:spPr>
            <a:xfrm flipH="1">
              <a:off x="8387700" y="4453900"/>
              <a:ext cx="756300" cy="689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21" name="Google Shape;1021;p41"/>
          <p:cNvSpPr txBox="1">
            <a:spLocks noGrp="1"/>
          </p:cNvSpPr>
          <p:nvPr>
            <p:ph type="title"/>
          </p:nvPr>
        </p:nvSpPr>
        <p:spPr>
          <a:xfrm>
            <a:off x="720000" y="535000"/>
            <a:ext cx="77040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Tree>
  </p:cSld>
  <p:clrMapOvr>
    <a:masterClrMapping/>
  </p:clrMapOvr>
  <p:extLst>
    <p:ext uri="{DCECCB84-F9BA-43D5-87BE-67443E8EF086}">
      <p15:sldGuideLst xmlns:p15="http://schemas.microsoft.com/office/powerpoint/2012/main">
        <p15:guide id="1" orient="horz" pos="1068">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1">
  <p:cSld name="CUSTOM_3_1">
    <p:spTree>
      <p:nvGrpSpPr>
        <p:cNvPr id="1" name="Shape 1022"/>
        <p:cNvGrpSpPr/>
        <p:nvPr/>
      </p:nvGrpSpPr>
      <p:grpSpPr>
        <a:xfrm>
          <a:off x="0" y="0"/>
          <a:ext cx="0" cy="0"/>
          <a:chOff x="0" y="0"/>
          <a:chExt cx="0" cy="0"/>
        </a:xfrm>
      </p:grpSpPr>
      <p:grpSp>
        <p:nvGrpSpPr>
          <p:cNvPr id="1023" name="Google Shape;1023;p42"/>
          <p:cNvGrpSpPr/>
          <p:nvPr/>
        </p:nvGrpSpPr>
        <p:grpSpPr>
          <a:xfrm flipH="1">
            <a:off x="0" y="0"/>
            <a:ext cx="8790800" cy="4799263"/>
            <a:chOff x="353250" y="0"/>
            <a:chExt cx="8790800" cy="4799263"/>
          </a:xfrm>
        </p:grpSpPr>
        <p:sp>
          <p:nvSpPr>
            <p:cNvPr id="1024" name="Google Shape;1024;p42"/>
            <p:cNvSpPr/>
            <p:nvPr/>
          </p:nvSpPr>
          <p:spPr>
            <a:xfrm>
              <a:off x="353250" y="344250"/>
              <a:ext cx="8437500" cy="4455000"/>
            </a:xfrm>
            <a:prstGeom prst="rect">
              <a:avLst/>
            </a:prstGeom>
            <a:solidFill>
              <a:srgbClr val="FFFFFF"/>
            </a:solidFill>
            <a:ln>
              <a:noFill/>
            </a:ln>
            <a:effectLst>
              <a:outerShdw blurRad="428625" algn="bl"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42"/>
            <p:cNvSpPr/>
            <p:nvPr/>
          </p:nvSpPr>
          <p:spPr>
            <a:xfrm>
              <a:off x="8390750" y="0"/>
              <a:ext cx="753300" cy="761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42"/>
            <p:cNvSpPr/>
            <p:nvPr/>
          </p:nvSpPr>
          <p:spPr>
            <a:xfrm>
              <a:off x="3532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27" name="Google Shape;1027;p42"/>
          <p:cNvSpPr txBox="1">
            <a:spLocks noGrp="1"/>
          </p:cNvSpPr>
          <p:nvPr>
            <p:ph type="title"/>
          </p:nvPr>
        </p:nvSpPr>
        <p:spPr>
          <a:xfrm>
            <a:off x="2476475" y="3071885"/>
            <a:ext cx="4191000" cy="43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a:lvl1pPr>
            <a:lvl2pPr lvl="1" algn="l" rtl="0">
              <a:lnSpc>
                <a:spcPct val="100000"/>
              </a:lnSpc>
              <a:spcBef>
                <a:spcPts val="0"/>
              </a:spcBef>
              <a:spcAft>
                <a:spcPts val="0"/>
              </a:spcAft>
              <a:buSzPts val="3200"/>
              <a:buFont typeface="Bree Serif"/>
              <a:buNone/>
              <a:defRPr sz="3200">
                <a:latin typeface="Bree Serif"/>
                <a:ea typeface="Bree Serif"/>
                <a:cs typeface="Bree Serif"/>
                <a:sym typeface="Bree Serif"/>
              </a:defRPr>
            </a:lvl2pPr>
            <a:lvl3pPr lvl="2" algn="l" rtl="0">
              <a:lnSpc>
                <a:spcPct val="100000"/>
              </a:lnSpc>
              <a:spcBef>
                <a:spcPts val="0"/>
              </a:spcBef>
              <a:spcAft>
                <a:spcPts val="0"/>
              </a:spcAft>
              <a:buSzPts val="3200"/>
              <a:buFont typeface="Bree Serif"/>
              <a:buNone/>
              <a:defRPr sz="3200">
                <a:latin typeface="Bree Serif"/>
                <a:ea typeface="Bree Serif"/>
                <a:cs typeface="Bree Serif"/>
                <a:sym typeface="Bree Serif"/>
              </a:defRPr>
            </a:lvl3pPr>
            <a:lvl4pPr lvl="3" algn="l" rtl="0">
              <a:lnSpc>
                <a:spcPct val="100000"/>
              </a:lnSpc>
              <a:spcBef>
                <a:spcPts val="0"/>
              </a:spcBef>
              <a:spcAft>
                <a:spcPts val="0"/>
              </a:spcAft>
              <a:buSzPts val="3200"/>
              <a:buFont typeface="Bree Serif"/>
              <a:buNone/>
              <a:defRPr sz="3200">
                <a:latin typeface="Bree Serif"/>
                <a:ea typeface="Bree Serif"/>
                <a:cs typeface="Bree Serif"/>
                <a:sym typeface="Bree Serif"/>
              </a:defRPr>
            </a:lvl4pPr>
            <a:lvl5pPr lvl="4" algn="l" rtl="0">
              <a:lnSpc>
                <a:spcPct val="100000"/>
              </a:lnSpc>
              <a:spcBef>
                <a:spcPts val="0"/>
              </a:spcBef>
              <a:spcAft>
                <a:spcPts val="0"/>
              </a:spcAft>
              <a:buSzPts val="3200"/>
              <a:buFont typeface="Bree Serif"/>
              <a:buNone/>
              <a:defRPr sz="3200">
                <a:latin typeface="Bree Serif"/>
                <a:ea typeface="Bree Serif"/>
                <a:cs typeface="Bree Serif"/>
                <a:sym typeface="Bree Serif"/>
              </a:defRPr>
            </a:lvl5pPr>
            <a:lvl6pPr lvl="5" algn="l" rtl="0">
              <a:lnSpc>
                <a:spcPct val="100000"/>
              </a:lnSpc>
              <a:spcBef>
                <a:spcPts val="0"/>
              </a:spcBef>
              <a:spcAft>
                <a:spcPts val="0"/>
              </a:spcAft>
              <a:buSzPts val="3200"/>
              <a:buFont typeface="Bree Serif"/>
              <a:buNone/>
              <a:defRPr sz="3200">
                <a:latin typeface="Bree Serif"/>
                <a:ea typeface="Bree Serif"/>
                <a:cs typeface="Bree Serif"/>
                <a:sym typeface="Bree Serif"/>
              </a:defRPr>
            </a:lvl6pPr>
            <a:lvl7pPr lvl="6" algn="l" rtl="0">
              <a:lnSpc>
                <a:spcPct val="100000"/>
              </a:lnSpc>
              <a:spcBef>
                <a:spcPts val="0"/>
              </a:spcBef>
              <a:spcAft>
                <a:spcPts val="0"/>
              </a:spcAft>
              <a:buSzPts val="3200"/>
              <a:buFont typeface="Bree Serif"/>
              <a:buNone/>
              <a:defRPr sz="3200">
                <a:latin typeface="Bree Serif"/>
                <a:ea typeface="Bree Serif"/>
                <a:cs typeface="Bree Serif"/>
                <a:sym typeface="Bree Serif"/>
              </a:defRPr>
            </a:lvl7pPr>
            <a:lvl8pPr lvl="7" algn="l" rtl="0">
              <a:lnSpc>
                <a:spcPct val="100000"/>
              </a:lnSpc>
              <a:spcBef>
                <a:spcPts val="0"/>
              </a:spcBef>
              <a:spcAft>
                <a:spcPts val="0"/>
              </a:spcAft>
              <a:buSzPts val="3200"/>
              <a:buFont typeface="Bree Serif"/>
              <a:buNone/>
              <a:defRPr sz="3200">
                <a:latin typeface="Bree Serif"/>
                <a:ea typeface="Bree Serif"/>
                <a:cs typeface="Bree Serif"/>
                <a:sym typeface="Bree Serif"/>
              </a:defRPr>
            </a:lvl8pPr>
            <a:lvl9pPr lvl="8" algn="l" rtl="0">
              <a:lnSpc>
                <a:spcPct val="100000"/>
              </a:lnSpc>
              <a:spcBef>
                <a:spcPts val="0"/>
              </a:spcBef>
              <a:spcAft>
                <a:spcPts val="0"/>
              </a:spcAft>
              <a:buSzPts val="3200"/>
              <a:buFont typeface="Bree Serif"/>
              <a:buNone/>
              <a:defRPr sz="3200">
                <a:latin typeface="Bree Serif"/>
                <a:ea typeface="Bree Serif"/>
                <a:cs typeface="Bree Serif"/>
                <a:sym typeface="Bree Serif"/>
              </a:defRPr>
            </a:lvl9pPr>
          </a:lstStyle>
          <a:p>
            <a:endParaRPr/>
          </a:p>
        </p:txBody>
      </p:sp>
      <p:sp>
        <p:nvSpPr>
          <p:cNvPr id="1028" name="Google Shape;1028;p42"/>
          <p:cNvSpPr txBox="1">
            <a:spLocks noGrp="1"/>
          </p:cNvSpPr>
          <p:nvPr>
            <p:ph type="subTitle" idx="1"/>
          </p:nvPr>
        </p:nvSpPr>
        <p:spPr>
          <a:xfrm>
            <a:off x="2476475" y="3541838"/>
            <a:ext cx="4191000" cy="83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Roboto"/>
                <a:ea typeface="Roboto"/>
                <a:cs typeface="Roboto"/>
                <a:sym typeface="Roboto"/>
              </a:defRPr>
            </a:lvl1pPr>
            <a:lvl2pPr lvl="1" algn="l" rtl="0">
              <a:lnSpc>
                <a:spcPct val="100000"/>
              </a:lnSpc>
              <a:spcBef>
                <a:spcPts val="0"/>
              </a:spcBef>
              <a:spcAft>
                <a:spcPts val="0"/>
              </a:spcAft>
              <a:buClr>
                <a:schemeClr val="dk1"/>
              </a:buClr>
              <a:buSzPts val="1400"/>
              <a:buNone/>
              <a:defRPr>
                <a:solidFill>
                  <a:schemeClr val="dk1"/>
                </a:solidFill>
              </a:defRPr>
            </a:lvl2pPr>
            <a:lvl3pPr lvl="2" algn="l" rtl="0">
              <a:lnSpc>
                <a:spcPct val="100000"/>
              </a:lnSpc>
              <a:spcBef>
                <a:spcPts val="0"/>
              </a:spcBef>
              <a:spcAft>
                <a:spcPts val="0"/>
              </a:spcAft>
              <a:buClr>
                <a:schemeClr val="dk1"/>
              </a:buClr>
              <a:buSzPts val="1400"/>
              <a:buNone/>
              <a:defRPr>
                <a:solidFill>
                  <a:schemeClr val="dk1"/>
                </a:solidFill>
              </a:defRPr>
            </a:lvl3pPr>
            <a:lvl4pPr lvl="3" algn="l" rtl="0">
              <a:lnSpc>
                <a:spcPct val="100000"/>
              </a:lnSpc>
              <a:spcBef>
                <a:spcPts val="0"/>
              </a:spcBef>
              <a:spcAft>
                <a:spcPts val="0"/>
              </a:spcAft>
              <a:buClr>
                <a:schemeClr val="dk1"/>
              </a:buClr>
              <a:buSzPts val="1400"/>
              <a:buNone/>
              <a:defRPr>
                <a:solidFill>
                  <a:schemeClr val="dk1"/>
                </a:solidFill>
              </a:defRPr>
            </a:lvl4pPr>
            <a:lvl5pPr lvl="4" algn="l" rtl="0">
              <a:lnSpc>
                <a:spcPct val="100000"/>
              </a:lnSpc>
              <a:spcBef>
                <a:spcPts val="0"/>
              </a:spcBef>
              <a:spcAft>
                <a:spcPts val="0"/>
              </a:spcAft>
              <a:buClr>
                <a:schemeClr val="dk1"/>
              </a:buClr>
              <a:buSzPts val="1400"/>
              <a:buNone/>
              <a:defRPr>
                <a:solidFill>
                  <a:schemeClr val="dk1"/>
                </a:solidFill>
              </a:defRPr>
            </a:lvl5pPr>
            <a:lvl6pPr lvl="5" algn="l" rtl="0">
              <a:lnSpc>
                <a:spcPct val="100000"/>
              </a:lnSpc>
              <a:spcBef>
                <a:spcPts val="0"/>
              </a:spcBef>
              <a:spcAft>
                <a:spcPts val="0"/>
              </a:spcAft>
              <a:buClr>
                <a:schemeClr val="dk1"/>
              </a:buClr>
              <a:buSzPts val="1400"/>
              <a:buNone/>
              <a:defRPr>
                <a:solidFill>
                  <a:schemeClr val="dk1"/>
                </a:solidFill>
              </a:defRPr>
            </a:lvl6pPr>
            <a:lvl7pPr lvl="6" algn="l" rtl="0">
              <a:lnSpc>
                <a:spcPct val="100000"/>
              </a:lnSpc>
              <a:spcBef>
                <a:spcPts val="0"/>
              </a:spcBef>
              <a:spcAft>
                <a:spcPts val="0"/>
              </a:spcAft>
              <a:buClr>
                <a:schemeClr val="dk1"/>
              </a:buClr>
              <a:buSzPts val="1400"/>
              <a:buNone/>
              <a:defRPr>
                <a:solidFill>
                  <a:schemeClr val="dk1"/>
                </a:solidFill>
              </a:defRPr>
            </a:lvl7pPr>
            <a:lvl8pPr lvl="7" algn="l" rtl="0">
              <a:lnSpc>
                <a:spcPct val="100000"/>
              </a:lnSpc>
              <a:spcBef>
                <a:spcPts val="0"/>
              </a:spcBef>
              <a:spcAft>
                <a:spcPts val="0"/>
              </a:spcAft>
              <a:buClr>
                <a:schemeClr val="dk1"/>
              </a:buClr>
              <a:buSzPts val="1400"/>
              <a:buNone/>
              <a:defRPr>
                <a:solidFill>
                  <a:schemeClr val="dk1"/>
                </a:solidFill>
              </a:defRPr>
            </a:lvl8pPr>
            <a:lvl9pPr lvl="8" algn="l"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1">
  <p:cSld name="BLANK_1_1_1_1_1_1_2">
    <p:spTree>
      <p:nvGrpSpPr>
        <p:cNvPr id="1" name="Shape 1029"/>
        <p:cNvGrpSpPr/>
        <p:nvPr/>
      </p:nvGrpSpPr>
      <p:grpSpPr>
        <a:xfrm>
          <a:off x="0" y="0"/>
          <a:ext cx="0" cy="0"/>
          <a:chOff x="0" y="0"/>
          <a:chExt cx="0" cy="0"/>
        </a:xfrm>
      </p:grpSpPr>
      <p:grpSp>
        <p:nvGrpSpPr>
          <p:cNvPr id="1030" name="Google Shape;1030;p43"/>
          <p:cNvGrpSpPr/>
          <p:nvPr/>
        </p:nvGrpSpPr>
        <p:grpSpPr>
          <a:xfrm flipH="1">
            <a:off x="724200" y="0"/>
            <a:ext cx="8419800" cy="4607500"/>
            <a:chOff x="0" y="0"/>
            <a:chExt cx="8419800" cy="4607500"/>
          </a:xfrm>
        </p:grpSpPr>
        <p:sp>
          <p:nvSpPr>
            <p:cNvPr id="1031" name="Google Shape;1031;p43"/>
            <p:cNvSpPr/>
            <p:nvPr/>
          </p:nvSpPr>
          <p:spPr>
            <a:xfrm>
              <a:off x="724200" y="536000"/>
              <a:ext cx="7695600" cy="4063200"/>
            </a:xfrm>
            <a:prstGeom prst="rect">
              <a:avLst/>
            </a:prstGeom>
            <a:solidFill>
              <a:srgbClr val="FFFFFF"/>
            </a:solidFill>
            <a:ln>
              <a:noFill/>
            </a:ln>
            <a:effectLst>
              <a:outerShdw blurRad="428625" algn="bl"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43"/>
            <p:cNvSpPr/>
            <p:nvPr/>
          </p:nvSpPr>
          <p:spPr>
            <a:xfrm>
              <a:off x="0" y="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43"/>
            <p:cNvSpPr/>
            <p:nvPr/>
          </p:nvSpPr>
          <p:spPr>
            <a:xfrm>
              <a:off x="8021100" y="1510350"/>
              <a:ext cx="398700" cy="1660500"/>
            </a:xfrm>
            <a:prstGeom prst="rect">
              <a:avLst/>
            </a:prstGeom>
            <a:solidFill>
              <a:srgbClr val="C247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43"/>
            <p:cNvSpPr/>
            <p:nvPr/>
          </p:nvSpPr>
          <p:spPr>
            <a:xfrm>
              <a:off x="724200" y="4198000"/>
              <a:ext cx="398700" cy="409500"/>
            </a:xfrm>
            <a:prstGeom prst="rect">
              <a:avLst/>
            </a:prstGeom>
            <a:solidFill>
              <a:srgbClr val="6E6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5" name="Google Shape;1035;p43"/>
          <p:cNvSpPr txBox="1">
            <a:spLocks noGrp="1"/>
          </p:cNvSpPr>
          <p:nvPr>
            <p:ph type="ctrTitle"/>
          </p:nvPr>
        </p:nvSpPr>
        <p:spPr>
          <a:xfrm>
            <a:off x="2429950" y="834775"/>
            <a:ext cx="4284000" cy="87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5200"/>
              <a:buNone/>
              <a:defRPr sz="80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036" name="Google Shape;1036;p43"/>
          <p:cNvSpPr txBox="1">
            <a:spLocks noGrp="1"/>
          </p:cNvSpPr>
          <p:nvPr>
            <p:ph type="subTitle" idx="1"/>
          </p:nvPr>
        </p:nvSpPr>
        <p:spPr>
          <a:xfrm>
            <a:off x="2425075" y="1782224"/>
            <a:ext cx="4293900" cy="1191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37" name="Google Shape;1037;p43"/>
          <p:cNvSpPr txBox="1"/>
          <p:nvPr/>
        </p:nvSpPr>
        <p:spPr>
          <a:xfrm>
            <a:off x="1716075" y="3727550"/>
            <a:ext cx="5711700" cy="4599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300"/>
              </a:spcBef>
              <a:spcAft>
                <a:spcPts val="0"/>
              </a:spcAft>
              <a:buClr>
                <a:srgbClr val="000000"/>
              </a:buClr>
              <a:buSzPts val="1200"/>
              <a:buFont typeface="Arial"/>
              <a:buNone/>
            </a:pPr>
            <a:r>
              <a:rPr lang="en" sz="1200" b="0" i="0" u="none" strike="noStrike" cap="none">
                <a:solidFill>
                  <a:schemeClr val="lt1"/>
                </a:solidFill>
                <a:latin typeface="Kumbh Sans"/>
                <a:ea typeface="Kumbh Sans"/>
                <a:cs typeface="Kumbh Sans"/>
                <a:sym typeface="Kumbh Sans"/>
              </a:rPr>
              <a:t>CRÉDITS: Ce modèle de présentation a été créé par </a:t>
            </a:r>
            <a:r>
              <a:rPr lang="en" sz="1200" b="1" i="0" u="none" strike="noStrike" cap="none">
                <a:solidFill>
                  <a:schemeClr val="lt1"/>
                </a:solidFill>
                <a:uFill>
                  <a:noFill/>
                </a:uFill>
                <a:latin typeface="Kumbh Sans"/>
                <a:ea typeface="Kumbh Sans"/>
                <a:cs typeface="Kumbh Sans"/>
                <a:sym typeface="Kumbh Sans"/>
                <a:hlinkClick r:id="rId2">
                  <a:extLst>
                    <a:ext uri="{A12FA001-AC4F-418D-AE19-62706E023703}">
                      <ahyp:hlinkClr xmlns:ahyp="http://schemas.microsoft.com/office/drawing/2018/hyperlinkcolor" val="tx"/>
                    </a:ext>
                  </a:extLst>
                </a:hlinkClick>
              </a:rPr>
              <a:t>Slidesgo</a:t>
            </a:r>
            <a:r>
              <a:rPr lang="en" sz="1200" b="0" i="0" u="none" strike="noStrike" cap="none">
                <a:solidFill>
                  <a:schemeClr val="lt1"/>
                </a:solidFill>
                <a:latin typeface="Kumbh Sans"/>
                <a:ea typeface="Kumbh Sans"/>
                <a:cs typeface="Kumbh Sans"/>
                <a:sym typeface="Kumbh Sans"/>
              </a:rPr>
              <a:t>, comprenant des icônes de </a:t>
            </a:r>
            <a:r>
              <a:rPr lang="en" sz="1200" b="1" i="0" u="none" strike="noStrike" cap="none">
                <a:solidFill>
                  <a:schemeClr val="lt1"/>
                </a:solidFill>
                <a:uFill>
                  <a:noFill/>
                </a:uFill>
                <a:latin typeface="Kumbh Sans"/>
                <a:ea typeface="Kumbh Sans"/>
                <a:cs typeface="Kumbh Sans"/>
                <a:sym typeface="Kumbh Sans"/>
                <a:hlinkClick r:id="rId3">
                  <a:extLst>
                    <a:ext uri="{A12FA001-AC4F-418D-AE19-62706E023703}">
                      <ahyp:hlinkClr xmlns:ahyp="http://schemas.microsoft.com/office/drawing/2018/hyperlinkcolor" val="tx"/>
                    </a:ext>
                  </a:extLst>
                </a:hlinkClick>
              </a:rPr>
              <a:t>Flaticon</a:t>
            </a:r>
            <a:r>
              <a:rPr lang="en" sz="1200" b="0" i="0" u="none" strike="noStrike" cap="none">
                <a:solidFill>
                  <a:schemeClr val="lt1"/>
                </a:solidFill>
                <a:latin typeface="Kumbh Sans"/>
                <a:ea typeface="Kumbh Sans"/>
                <a:cs typeface="Kumbh Sans"/>
                <a:sym typeface="Kumbh Sans"/>
              </a:rPr>
              <a:t>, des infographies et des images de </a:t>
            </a:r>
            <a:r>
              <a:rPr lang="en" sz="1200" b="1" i="0" u="none" strike="noStrike" cap="none">
                <a:solidFill>
                  <a:schemeClr val="lt1"/>
                </a:solidFill>
                <a:uFill>
                  <a:noFill/>
                </a:uFill>
                <a:latin typeface="Kumbh Sans"/>
                <a:ea typeface="Kumbh Sans"/>
                <a:cs typeface="Kumbh Sans"/>
                <a:sym typeface="Kumbh Sans"/>
                <a:hlinkClick r:id="rId4">
                  <a:extLst>
                    <a:ext uri="{A12FA001-AC4F-418D-AE19-62706E023703}">
                      <ahyp:hlinkClr xmlns:ahyp="http://schemas.microsoft.com/office/drawing/2018/hyperlinkcolor" val="tx"/>
                    </a:ext>
                  </a:extLst>
                </a:hlinkClick>
              </a:rPr>
              <a:t>Freepik</a:t>
            </a:r>
            <a:endParaRPr sz="1200" b="1" i="0" u="none" strike="noStrike" cap="none">
              <a:solidFill>
                <a:schemeClr val="lt1"/>
              </a:solidFill>
              <a:latin typeface="Kumbh Sans"/>
              <a:ea typeface="Kumbh Sans"/>
              <a:cs typeface="Kumbh Sans"/>
              <a:sym typeface="Kumbh Sa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1 column">
  <p:cSld name="TITLE_AND_BODY_2">
    <p:spTree>
      <p:nvGrpSpPr>
        <p:cNvPr id="1" name="Shape 1038"/>
        <p:cNvGrpSpPr/>
        <p:nvPr/>
      </p:nvGrpSpPr>
      <p:grpSpPr>
        <a:xfrm>
          <a:off x="0" y="0"/>
          <a:ext cx="0" cy="0"/>
          <a:chOff x="0" y="0"/>
          <a:chExt cx="0" cy="0"/>
        </a:xfrm>
      </p:grpSpPr>
      <p:sp>
        <p:nvSpPr>
          <p:cNvPr id="1039" name="Google Shape;1039;p44"/>
          <p:cNvSpPr txBox="1">
            <a:spLocks noGrp="1"/>
          </p:cNvSpPr>
          <p:nvPr>
            <p:ph type="title"/>
          </p:nvPr>
        </p:nvSpPr>
        <p:spPr>
          <a:xfrm>
            <a:off x="890300" y="205975"/>
            <a:ext cx="7363500" cy="8574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rgbClr val="B5D4E9"/>
              </a:buClr>
              <a:buSzPts val="2400"/>
              <a:buNone/>
              <a:defRPr>
                <a:solidFill>
                  <a:srgbClr val="B5D4E9"/>
                </a:solidFill>
              </a:defRPr>
            </a:lvl1pPr>
            <a:lvl2pPr lvl="1" algn="ctr" rtl="0">
              <a:lnSpc>
                <a:spcPct val="100000"/>
              </a:lnSpc>
              <a:spcBef>
                <a:spcPts val="0"/>
              </a:spcBef>
              <a:spcAft>
                <a:spcPts val="0"/>
              </a:spcAft>
              <a:buClr>
                <a:srgbClr val="B5D4E9"/>
              </a:buClr>
              <a:buSzPts val="2400"/>
              <a:buNone/>
              <a:defRPr>
                <a:solidFill>
                  <a:srgbClr val="B5D4E9"/>
                </a:solidFill>
              </a:defRPr>
            </a:lvl2pPr>
            <a:lvl3pPr lvl="2" algn="ctr" rtl="0">
              <a:lnSpc>
                <a:spcPct val="100000"/>
              </a:lnSpc>
              <a:spcBef>
                <a:spcPts val="0"/>
              </a:spcBef>
              <a:spcAft>
                <a:spcPts val="0"/>
              </a:spcAft>
              <a:buClr>
                <a:srgbClr val="B5D4E9"/>
              </a:buClr>
              <a:buSzPts val="2400"/>
              <a:buNone/>
              <a:defRPr>
                <a:solidFill>
                  <a:srgbClr val="B5D4E9"/>
                </a:solidFill>
              </a:defRPr>
            </a:lvl3pPr>
            <a:lvl4pPr lvl="3" algn="ctr" rtl="0">
              <a:lnSpc>
                <a:spcPct val="100000"/>
              </a:lnSpc>
              <a:spcBef>
                <a:spcPts val="0"/>
              </a:spcBef>
              <a:spcAft>
                <a:spcPts val="0"/>
              </a:spcAft>
              <a:buClr>
                <a:srgbClr val="B5D4E9"/>
              </a:buClr>
              <a:buSzPts val="2400"/>
              <a:buNone/>
              <a:defRPr>
                <a:solidFill>
                  <a:srgbClr val="B5D4E9"/>
                </a:solidFill>
              </a:defRPr>
            </a:lvl4pPr>
            <a:lvl5pPr lvl="4" algn="ctr" rtl="0">
              <a:lnSpc>
                <a:spcPct val="100000"/>
              </a:lnSpc>
              <a:spcBef>
                <a:spcPts val="0"/>
              </a:spcBef>
              <a:spcAft>
                <a:spcPts val="0"/>
              </a:spcAft>
              <a:buClr>
                <a:srgbClr val="B5D4E9"/>
              </a:buClr>
              <a:buSzPts val="2400"/>
              <a:buNone/>
              <a:defRPr>
                <a:solidFill>
                  <a:srgbClr val="B5D4E9"/>
                </a:solidFill>
              </a:defRPr>
            </a:lvl5pPr>
            <a:lvl6pPr lvl="5" algn="ctr" rtl="0">
              <a:lnSpc>
                <a:spcPct val="100000"/>
              </a:lnSpc>
              <a:spcBef>
                <a:spcPts val="0"/>
              </a:spcBef>
              <a:spcAft>
                <a:spcPts val="0"/>
              </a:spcAft>
              <a:buClr>
                <a:srgbClr val="B5D4E9"/>
              </a:buClr>
              <a:buSzPts val="2400"/>
              <a:buNone/>
              <a:defRPr>
                <a:solidFill>
                  <a:srgbClr val="B5D4E9"/>
                </a:solidFill>
              </a:defRPr>
            </a:lvl6pPr>
            <a:lvl7pPr lvl="6" algn="ctr" rtl="0">
              <a:lnSpc>
                <a:spcPct val="100000"/>
              </a:lnSpc>
              <a:spcBef>
                <a:spcPts val="0"/>
              </a:spcBef>
              <a:spcAft>
                <a:spcPts val="0"/>
              </a:spcAft>
              <a:buClr>
                <a:srgbClr val="B5D4E9"/>
              </a:buClr>
              <a:buSzPts val="2400"/>
              <a:buNone/>
              <a:defRPr>
                <a:solidFill>
                  <a:srgbClr val="B5D4E9"/>
                </a:solidFill>
              </a:defRPr>
            </a:lvl7pPr>
            <a:lvl8pPr lvl="7" algn="ctr" rtl="0">
              <a:lnSpc>
                <a:spcPct val="100000"/>
              </a:lnSpc>
              <a:spcBef>
                <a:spcPts val="0"/>
              </a:spcBef>
              <a:spcAft>
                <a:spcPts val="0"/>
              </a:spcAft>
              <a:buClr>
                <a:srgbClr val="B5D4E9"/>
              </a:buClr>
              <a:buSzPts val="2400"/>
              <a:buNone/>
              <a:defRPr>
                <a:solidFill>
                  <a:srgbClr val="B5D4E9"/>
                </a:solidFill>
              </a:defRPr>
            </a:lvl8pPr>
            <a:lvl9pPr lvl="8" algn="ctr" rtl="0">
              <a:lnSpc>
                <a:spcPct val="100000"/>
              </a:lnSpc>
              <a:spcBef>
                <a:spcPts val="0"/>
              </a:spcBef>
              <a:spcAft>
                <a:spcPts val="0"/>
              </a:spcAft>
              <a:buClr>
                <a:srgbClr val="B5D4E9"/>
              </a:buClr>
              <a:buSzPts val="2400"/>
              <a:buNone/>
              <a:defRPr>
                <a:solidFill>
                  <a:srgbClr val="B5D4E9"/>
                </a:solidFill>
              </a:defRPr>
            </a:lvl9pPr>
          </a:lstStyle>
          <a:p>
            <a:endParaRPr/>
          </a:p>
        </p:txBody>
      </p:sp>
      <p:sp>
        <p:nvSpPr>
          <p:cNvPr id="1040" name="Google Shape;1040;p44"/>
          <p:cNvSpPr txBox="1">
            <a:spLocks noGrp="1"/>
          </p:cNvSpPr>
          <p:nvPr>
            <p:ph type="body" idx="1"/>
          </p:nvPr>
        </p:nvSpPr>
        <p:spPr>
          <a:xfrm>
            <a:off x="890300" y="1200149"/>
            <a:ext cx="7363500" cy="3021000"/>
          </a:xfrm>
          <a:prstGeom prst="rect">
            <a:avLst/>
          </a:prstGeom>
          <a:noFill/>
          <a:ln>
            <a:noFill/>
          </a:ln>
        </p:spPr>
        <p:txBody>
          <a:bodyPr spcFirstLastPara="1" wrap="square" lIns="91425" tIns="91425" rIns="91425" bIns="91425" anchor="t" anchorCtr="0">
            <a:normAutofit/>
          </a:bodyPr>
          <a:lstStyle>
            <a:lvl1pPr marL="457200" lvl="0" indent="-368300" algn="l" rtl="0">
              <a:lnSpc>
                <a:spcPct val="100000"/>
              </a:lnSpc>
              <a:spcBef>
                <a:spcPts val="600"/>
              </a:spcBef>
              <a:spcAft>
                <a:spcPts val="0"/>
              </a:spcAft>
              <a:buClr>
                <a:srgbClr val="B5D4E9"/>
              </a:buClr>
              <a:buSzPts val="2200"/>
              <a:buChar char="‐"/>
              <a:defRPr/>
            </a:lvl1pPr>
            <a:lvl2pPr marL="914400" lvl="1" indent="-368300" algn="l" rtl="0">
              <a:lnSpc>
                <a:spcPct val="100000"/>
              </a:lnSpc>
              <a:spcBef>
                <a:spcPts val="0"/>
              </a:spcBef>
              <a:spcAft>
                <a:spcPts val="0"/>
              </a:spcAft>
              <a:buClr>
                <a:srgbClr val="B5D4E9"/>
              </a:buClr>
              <a:buSzPts val="2200"/>
              <a:buChar char="‐"/>
              <a:defRPr/>
            </a:lvl2pPr>
            <a:lvl3pPr marL="1371600" lvl="2" indent="-368300" algn="l" rtl="0">
              <a:lnSpc>
                <a:spcPct val="100000"/>
              </a:lnSpc>
              <a:spcBef>
                <a:spcPts val="0"/>
              </a:spcBef>
              <a:spcAft>
                <a:spcPts val="0"/>
              </a:spcAft>
              <a:buClr>
                <a:srgbClr val="B5D4E9"/>
              </a:buClr>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1041" name="Google Shape;1041;p44"/>
          <p:cNvSpPr txBox="1">
            <a:spLocks noGrp="1"/>
          </p:cNvSpPr>
          <p:nvPr>
            <p:ph type="sldNum" idx="12"/>
          </p:nvPr>
        </p:nvSpPr>
        <p:spPr>
          <a:xfrm>
            <a:off x="0" y="4521250"/>
            <a:ext cx="9144000" cy="3936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7C7F91"/>
                </a:solidFill>
                <a:latin typeface="Muli"/>
                <a:ea typeface="Muli"/>
                <a:cs typeface="Muli"/>
                <a:sym typeface="Muli"/>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7C7F91"/>
                </a:solidFill>
                <a:latin typeface="Muli"/>
                <a:ea typeface="Muli"/>
                <a:cs typeface="Muli"/>
                <a:sym typeface="Muli"/>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7C7F91"/>
                </a:solidFill>
                <a:latin typeface="Muli"/>
                <a:ea typeface="Muli"/>
                <a:cs typeface="Muli"/>
                <a:sym typeface="Muli"/>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7C7F91"/>
                </a:solidFill>
                <a:latin typeface="Muli"/>
                <a:ea typeface="Muli"/>
                <a:cs typeface="Muli"/>
                <a:sym typeface="Muli"/>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7C7F91"/>
                </a:solidFill>
                <a:latin typeface="Muli"/>
                <a:ea typeface="Muli"/>
                <a:cs typeface="Muli"/>
                <a:sym typeface="Muli"/>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7C7F91"/>
                </a:solidFill>
                <a:latin typeface="Muli"/>
                <a:ea typeface="Muli"/>
                <a:cs typeface="Muli"/>
                <a:sym typeface="Muli"/>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7C7F91"/>
                </a:solidFill>
                <a:latin typeface="Muli"/>
                <a:ea typeface="Muli"/>
                <a:cs typeface="Muli"/>
                <a:sym typeface="Muli"/>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7C7F91"/>
                </a:solidFill>
                <a:latin typeface="Muli"/>
                <a:ea typeface="Muli"/>
                <a:cs typeface="Muli"/>
                <a:sym typeface="Muli"/>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7C7F91"/>
                </a:solidFill>
                <a:latin typeface="Muli"/>
                <a:ea typeface="Muli"/>
                <a:cs typeface="Muli"/>
                <a:sym typeface="Muli"/>
              </a:defRPr>
            </a:lvl9pPr>
          </a:lstStyle>
          <a:p>
            <a:pPr marL="0" lvl="0" indent="0" algn="ctr" rtl="0">
              <a:spcBef>
                <a:spcPts val="0"/>
              </a:spcBef>
              <a:spcAft>
                <a:spcPts val="0"/>
              </a:spcAft>
              <a:buNone/>
            </a:pPr>
            <a:fld id="{00000000-1234-1234-1234-123412341234}" type="slidenum">
              <a:rPr lang="en"/>
              <a:t>‹#›</a:t>
            </a:fld>
            <a:endParaRPr/>
          </a:p>
        </p:txBody>
      </p:sp>
      <p:sp>
        <p:nvSpPr>
          <p:cNvPr id="1042" name="Google Shape;1042;p44"/>
          <p:cNvSpPr/>
          <p:nvPr/>
        </p:nvSpPr>
        <p:spPr>
          <a:xfrm>
            <a:off x="157350" y="125700"/>
            <a:ext cx="8829185" cy="4892151"/>
          </a:xfrm>
          <a:custGeom>
            <a:avLst/>
            <a:gdLst/>
            <a:ahLst/>
            <a:cxnLst/>
            <a:rect l="l" t="t" r="r" b="b"/>
            <a:pathLst>
              <a:path w="92105" h="51033" extrusionOk="0">
                <a:moveTo>
                  <a:pt x="52951" y="93"/>
                </a:moveTo>
                <a:lnTo>
                  <a:pt x="52858" y="130"/>
                </a:lnTo>
                <a:lnTo>
                  <a:pt x="52802" y="168"/>
                </a:lnTo>
                <a:lnTo>
                  <a:pt x="52764" y="205"/>
                </a:lnTo>
                <a:lnTo>
                  <a:pt x="52727" y="242"/>
                </a:lnTo>
                <a:lnTo>
                  <a:pt x="52709" y="298"/>
                </a:lnTo>
                <a:lnTo>
                  <a:pt x="52709" y="354"/>
                </a:lnTo>
                <a:lnTo>
                  <a:pt x="52709" y="410"/>
                </a:lnTo>
                <a:lnTo>
                  <a:pt x="52746" y="521"/>
                </a:lnTo>
                <a:lnTo>
                  <a:pt x="52783" y="559"/>
                </a:lnTo>
                <a:lnTo>
                  <a:pt x="52820" y="596"/>
                </a:lnTo>
                <a:lnTo>
                  <a:pt x="52913" y="633"/>
                </a:lnTo>
                <a:lnTo>
                  <a:pt x="53006" y="652"/>
                </a:lnTo>
                <a:lnTo>
                  <a:pt x="53118" y="614"/>
                </a:lnTo>
                <a:lnTo>
                  <a:pt x="53193" y="559"/>
                </a:lnTo>
                <a:lnTo>
                  <a:pt x="53230" y="521"/>
                </a:lnTo>
                <a:lnTo>
                  <a:pt x="53248" y="465"/>
                </a:lnTo>
                <a:lnTo>
                  <a:pt x="53267" y="410"/>
                </a:lnTo>
                <a:lnTo>
                  <a:pt x="53267" y="354"/>
                </a:lnTo>
                <a:lnTo>
                  <a:pt x="53230" y="242"/>
                </a:lnTo>
                <a:lnTo>
                  <a:pt x="53193" y="186"/>
                </a:lnTo>
                <a:lnTo>
                  <a:pt x="53155" y="149"/>
                </a:lnTo>
                <a:lnTo>
                  <a:pt x="53100" y="130"/>
                </a:lnTo>
                <a:lnTo>
                  <a:pt x="53062" y="112"/>
                </a:lnTo>
                <a:lnTo>
                  <a:pt x="52951" y="93"/>
                </a:lnTo>
                <a:close/>
                <a:moveTo>
                  <a:pt x="49488" y="75"/>
                </a:moveTo>
                <a:lnTo>
                  <a:pt x="49432" y="93"/>
                </a:lnTo>
                <a:lnTo>
                  <a:pt x="49376" y="130"/>
                </a:lnTo>
                <a:lnTo>
                  <a:pt x="49339" y="168"/>
                </a:lnTo>
                <a:lnTo>
                  <a:pt x="49283" y="261"/>
                </a:lnTo>
                <a:lnTo>
                  <a:pt x="49264" y="372"/>
                </a:lnTo>
                <a:lnTo>
                  <a:pt x="49283" y="484"/>
                </a:lnTo>
                <a:lnTo>
                  <a:pt x="49339" y="577"/>
                </a:lnTo>
                <a:lnTo>
                  <a:pt x="49376" y="614"/>
                </a:lnTo>
                <a:lnTo>
                  <a:pt x="49432" y="652"/>
                </a:lnTo>
                <a:lnTo>
                  <a:pt x="49488" y="670"/>
                </a:lnTo>
                <a:lnTo>
                  <a:pt x="49618" y="670"/>
                </a:lnTo>
                <a:lnTo>
                  <a:pt x="49692" y="652"/>
                </a:lnTo>
                <a:lnTo>
                  <a:pt x="49730" y="614"/>
                </a:lnTo>
                <a:lnTo>
                  <a:pt x="49767" y="577"/>
                </a:lnTo>
                <a:lnTo>
                  <a:pt x="49823" y="484"/>
                </a:lnTo>
                <a:lnTo>
                  <a:pt x="49841" y="372"/>
                </a:lnTo>
                <a:lnTo>
                  <a:pt x="49823" y="261"/>
                </a:lnTo>
                <a:lnTo>
                  <a:pt x="49767" y="168"/>
                </a:lnTo>
                <a:lnTo>
                  <a:pt x="49730" y="130"/>
                </a:lnTo>
                <a:lnTo>
                  <a:pt x="49692" y="93"/>
                </a:lnTo>
                <a:lnTo>
                  <a:pt x="49618" y="75"/>
                </a:lnTo>
                <a:close/>
                <a:moveTo>
                  <a:pt x="60286" y="223"/>
                </a:moveTo>
                <a:lnTo>
                  <a:pt x="60193" y="242"/>
                </a:lnTo>
                <a:lnTo>
                  <a:pt x="60100" y="279"/>
                </a:lnTo>
                <a:lnTo>
                  <a:pt x="60063" y="317"/>
                </a:lnTo>
                <a:lnTo>
                  <a:pt x="60044" y="354"/>
                </a:lnTo>
                <a:lnTo>
                  <a:pt x="60025" y="428"/>
                </a:lnTo>
                <a:lnTo>
                  <a:pt x="60025" y="521"/>
                </a:lnTo>
                <a:lnTo>
                  <a:pt x="60063" y="596"/>
                </a:lnTo>
                <a:lnTo>
                  <a:pt x="60119" y="652"/>
                </a:lnTo>
                <a:lnTo>
                  <a:pt x="60212" y="689"/>
                </a:lnTo>
                <a:lnTo>
                  <a:pt x="60305" y="689"/>
                </a:lnTo>
                <a:lnTo>
                  <a:pt x="60379" y="652"/>
                </a:lnTo>
                <a:lnTo>
                  <a:pt x="60454" y="577"/>
                </a:lnTo>
                <a:lnTo>
                  <a:pt x="60491" y="503"/>
                </a:lnTo>
                <a:lnTo>
                  <a:pt x="60491" y="410"/>
                </a:lnTo>
                <a:lnTo>
                  <a:pt x="60454" y="317"/>
                </a:lnTo>
                <a:lnTo>
                  <a:pt x="60416" y="279"/>
                </a:lnTo>
                <a:lnTo>
                  <a:pt x="60379" y="261"/>
                </a:lnTo>
                <a:lnTo>
                  <a:pt x="60286" y="223"/>
                </a:lnTo>
                <a:close/>
                <a:moveTo>
                  <a:pt x="75758" y="56"/>
                </a:moveTo>
                <a:lnTo>
                  <a:pt x="75702" y="75"/>
                </a:lnTo>
                <a:lnTo>
                  <a:pt x="75646" y="112"/>
                </a:lnTo>
                <a:lnTo>
                  <a:pt x="75590" y="149"/>
                </a:lnTo>
                <a:lnTo>
                  <a:pt x="75553" y="205"/>
                </a:lnTo>
                <a:lnTo>
                  <a:pt x="75534" y="261"/>
                </a:lnTo>
                <a:lnTo>
                  <a:pt x="75516" y="317"/>
                </a:lnTo>
                <a:lnTo>
                  <a:pt x="75516" y="391"/>
                </a:lnTo>
                <a:lnTo>
                  <a:pt x="75534" y="503"/>
                </a:lnTo>
                <a:lnTo>
                  <a:pt x="75609" y="596"/>
                </a:lnTo>
                <a:lnTo>
                  <a:pt x="75702" y="670"/>
                </a:lnTo>
                <a:lnTo>
                  <a:pt x="75758" y="689"/>
                </a:lnTo>
                <a:lnTo>
                  <a:pt x="75888" y="689"/>
                </a:lnTo>
                <a:lnTo>
                  <a:pt x="75963" y="652"/>
                </a:lnTo>
                <a:lnTo>
                  <a:pt x="76018" y="633"/>
                </a:lnTo>
                <a:lnTo>
                  <a:pt x="76056" y="577"/>
                </a:lnTo>
                <a:lnTo>
                  <a:pt x="76093" y="521"/>
                </a:lnTo>
                <a:lnTo>
                  <a:pt x="76130" y="465"/>
                </a:lnTo>
                <a:lnTo>
                  <a:pt x="76149" y="410"/>
                </a:lnTo>
                <a:lnTo>
                  <a:pt x="76130" y="335"/>
                </a:lnTo>
                <a:lnTo>
                  <a:pt x="76111" y="223"/>
                </a:lnTo>
                <a:lnTo>
                  <a:pt x="76037" y="130"/>
                </a:lnTo>
                <a:lnTo>
                  <a:pt x="75944" y="75"/>
                </a:lnTo>
                <a:lnTo>
                  <a:pt x="75888" y="56"/>
                </a:lnTo>
                <a:close/>
                <a:moveTo>
                  <a:pt x="43176" y="130"/>
                </a:moveTo>
                <a:lnTo>
                  <a:pt x="43083" y="149"/>
                </a:lnTo>
                <a:lnTo>
                  <a:pt x="42990" y="186"/>
                </a:lnTo>
                <a:lnTo>
                  <a:pt x="42934" y="261"/>
                </a:lnTo>
                <a:lnTo>
                  <a:pt x="42878" y="335"/>
                </a:lnTo>
                <a:lnTo>
                  <a:pt x="42860" y="428"/>
                </a:lnTo>
                <a:lnTo>
                  <a:pt x="42860" y="521"/>
                </a:lnTo>
                <a:lnTo>
                  <a:pt x="42915" y="614"/>
                </a:lnTo>
                <a:lnTo>
                  <a:pt x="42971" y="670"/>
                </a:lnTo>
                <a:lnTo>
                  <a:pt x="43064" y="708"/>
                </a:lnTo>
                <a:lnTo>
                  <a:pt x="43157" y="708"/>
                </a:lnTo>
                <a:lnTo>
                  <a:pt x="43251" y="670"/>
                </a:lnTo>
                <a:lnTo>
                  <a:pt x="43325" y="614"/>
                </a:lnTo>
                <a:lnTo>
                  <a:pt x="43344" y="577"/>
                </a:lnTo>
                <a:lnTo>
                  <a:pt x="43362" y="568"/>
                </a:lnTo>
                <a:lnTo>
                  <a:pt x="43362" y="577"/>
                </a:lnTo>
                <a:lnTo>
                  <a:pt x="43381" y="559"/>
                </a:lnTo>
                <a:lnTo>
                  <a:pt x="43400" y="559"/>
                </a:lnTo>
                <a:lnTo>
                  <a:pt x="43400" y="540"/>
                </a:lnTo>
                <a:lnTo>
                  <a:pt x="43437" y="521"/>
                </a:lnTo>
                <a:lnTo>
                  <a:pt x="43474" y="503"/>
                </a:lnTo>
                <a:lnTo>
                  <a:pt x="43493" y="484"/>
                </a:lnTo>
                <a:lnTo>
                  <a:pt x="43530" y="410"/>
                </a:lnTo>
                <a:lnTo>
                  <a:pt x="43530" y="335"/>
                </a:lnTo>
                <a:lnTo>
                  <a:pt x="43511" y="279"/>
                </a:lnTo>
                <a:lnTo>
                  <a:pt x="43493" y="242"/>
                </a:lnTo>
                <a:lnTo>
                  <a:pt x="43418" y="186"/>
                </a:lnTo>
                <a:lnTo>
                  <a:pt x="43437" y="205"/>
                </a:lnTo>
                <a:lnTo>
                  <a:pt x="43362" y="149"/>
                </a:lnTo>
                <a:lnTo>
                  <a:pt x="43269" y="130"/>
                </a:lnTo>
                <a:close/>
                <a:moveTo>
                  <a:pt x="54570" y="19"/>
                </a:moveTo>
                <a:lnTo>
                  <a:pt x="54496" y="37"/>
                </a:lnTo>
                <a:lnTo>
                  <a:pt x="54421" y="56"/>
                </a:lnTo>
                <a:lnTo>
                  <a:pt x="54366" y="93"/>
                </a:lnTo>
                <a:lnTo>
                  <a:pt x="54328" y="149"/>
                </a:lnTo>
                <a:lnTo>
                  <a:pt x="54291" y="205"/>
                </a:lnTo>
                <a:lnTo>
                  <a:pt x="54254" y="261"/>
                </a:lnTo>
                <a:lnTo>
                  <a:pt x="54235" y="335"/>
                </a:lnTo>
                <a:lnTo>
                  <a:pt x="54235" y="391"/>
                </a:lnTo>
                <a:lnTo>
                  <a:pt x="54254" y="465"/>
                </a:lnTo>
                <a:lnTo>
                  <a:pt x="54272" y="521"/>
                </a:lnTo>
                <a:lnTo>
                  <a:pt x="54310" y="577"/>
                </a:lnTo>
                <a:lnTo>
                  <a:pt x="54347" y="633"/>
                </a:lnTo>
                <a:lnTo>
                  <a:pt x="54403" y="670"/>
                </a:lnTo>
                <a:lnTo>
                  <a:pt x="54459" y="689"/>
                </a:lnTo>
                <a:lnTo>
                  <a:pt x="54533" y="708"/>
                </a:lnTo>
                <a:lnTo>
                  <a:pt x="54663" y="708"/>
                </a:lnTo>
                <a:lnTo>
                  <a:pt x="54719" y="689"/>
                </a:lnTo>
                <a:lnTo>
                  <a:pt x="54775" y="652"/>
                </a:lnTo>
                <a:lnTo>
                  <a:pt x="54831" y="614"/>
                </a:lnTo>
                <a:lnTo>
                  <a:pt x="54887" y="559"/>
                </a:lnTo>
                <a:lnTo>
                  <a:pt x="54924" y="503"/>
                </a:lnTo>
                <a:lnTo>
                  <a:pt x="54943" y="428"/>
                </a:lnTo>
                <a:lnTo>
                  <a:pt x="54943" y="372"/>
                </a:lnTo>
                <a:lnTo>
                  <a:pt x="54943" y="298"/>
                </a:lnTo>
                <a:lnTo>
                  <a:pt x="54905" y="242"/>
                </a:lnTo>
                <a:lnTo>
                  <a:pt x="54868" y="168"/>
                </a:lnTo>
                <a:lnTo>
                  <a:pt x="54831" y="112"/>
                </a:lnTo>
                <a:lnTo>
                  <a:pt x="54775" y="75"/>
                </a:lnTo>
                <a:lnTo>
                  <a:pt x="54701" y="37"/>
                </a:lnTo>
                <a:lnTo>
                  <a:pt x="54645" y="19"/>
                </a:lnTo>
                <a:close/>
                <a:moveTo>
                  <a:pt x="46341" y="186"/>
                </a:moveTo>
                <a:lnTo>
                  <a:pt x="46304" y="205"/>
                </a:lnTo>
                <a:lnTo>
                  <a:pt x="46248" y="242"/>
                </a:lnTo>
                <a:lnTo>
                  <a:pt x="46211" y="279"/>
                </a:lnTo>
                <a:lnTo>
                  <a:pt x="46174" y="354"/>
                </a:lnTo>
                <a:lnTo>
                  <a:pt x="46155" y="465"/>
                </a:lnTo>
                <a:lnTo>
                  <a:pt x="46174" y="559"/>
                </a:lnTo>
                <a:lnTo>
                  <a:pt x="46211" y="652"/>
                </a:lnTo>
                <a:lnTo>
                  <a:pt x="46248" y="670"/>
                </a:lnTo>
                <a:lnTo>
                  <a:pt x="46304" y="708"/>
                </a:lnTo>
                <a:lnTo>
                  <a:pt x="46341" y="726"/>
                </a:lnTo>
                <a:lnTo>
                  <a:pt x="46472" y="726"/>
                </a:lnTo>
                <a:lnTo>
                  <a:pt x="46527" y="708"/>
                </a:lnTo>
                <a:lnTo>
                  <a:pt x="46565" y="670"/>
                </a:lnTo>
                <a:lnTo>
                  <a:pt x="46602" y="652"/>
                </a:lnTo>
                <a:lnTo>
                  <a:pt x="46658" y="559"/>
                </a:lnTo>
                <a:lnTo>
                  <a:pt x="46676" y="465"/>
                </a:lnTo>
                <a:lnTo>
                  <a:pt x="46658" y="354"/>
                </a:lnTo>
                <a:lnTo>
                  <a:pt x="46602" y="279"/>
                </a:lnTo>
                <a:lnTo>
                  <a:pt x="46565" y="242"/>
                </a:lnTo>
                <a:lnTo>
                  <a:pt x="46527" y="205"/>
                </a:lnTo>
                <a:lnTo>
                  <a:pt x="46472" y="186"/>
                </a:lnTo>
                <a:close/>
                <a:moveTo>
                  <a:pt x="61794" y="205"/>
                </a:moveTo>
                <a:lnTo>
                  <a:pt x="61701" y="242"/>
                </a:lnTo>
                <a:lnTo>
                  <a:pt x="61645" y="298"/>
                </a:lnTo>
                <a:lnTo>
                  <a:pt x="61608" y="354"/>
                </a:lnTo>
                <a:lnTo>
                  <a:pt x="61589" y="391"/>
                </a:lnTo>
                <a:lnTo>
                  <a:pt x="61589" y="484"/>
                </a:lnTo>
                <a:lnTo>
                  <a:pt x="61627" y="577"/>
                </a:lnTo>
                <a:lnTo>
                  <a:pt x="61682" y="652"/>
                </a:lnTo>
                <a:lnTo>
                  <a:pt x="61757" y="689"/>
                </a:lnTo>
                <a:lnTo>
                  <a:pt x="61850" y="726"/>
                </a:lnTo>
                <a:lnTo>
                  <a:pt x="61943" y="708"/>
                </a:lnTo>
                <a:lnTo>
                  <a:pt x="61980" y="670"/>
                </a:lnTo>
                <a:lnTo>
                  <a:pt x="62018" y="633"/>
                </a:lnTo>
                <a:lnTo>
                  <a:pt x="62073" y="596"/>
                </a:lnTo>
                <a:lnTo>
                  <a:pt x="62092" y="540"/>
                </a:lnTo>
                <a:lnTo>
                  <a:pt x="62111" y="484"/>
                </a:lnTo>
                <a:lnTo>
                  <a:pt x="62111" y="428"/>
                </a:lnTo>
                <a:lnTo>
                  <a:pt x="62092" y="372"/>
                </a:lnTo>
                <a:lnTo>
                  <a:pt x="62073" y="317"/>
                </a:lnTo>
                <a:lnTo>
                  <a:pt x="62036" y="279"/>
                </a:lnTo>
                <a:lnTo>
                  <a:pt x="61980" y="242"/>
                </a:lnTo>
                <a:lnTo>
                  <a:pt x="61887" y="205"/>
                </a:lnTo>
                <a:close/>
                <a:moveTo>
                  <a:pt x="18023" y="93"/>
                </a:moveTo>
                <a:lnTo>
                  <a:pt x="17967" y="112"/>
                </a:lnTo>
                <a:lnTo>
                  <a:pt x="17911" y="149"/>
                </a:lnTo>
                <a:lnTo>
                  <a:pt x="17856" y="168"/>
                </a:lnTo>
                <a:lnTo>
                  <a:pt x="17818" y="186"/>
                </a:lnTo>
                <a:lnTo>
                  <a:pt x="17744" y="261"/>
                </a:lnTo>
                <a:lnTo>
                  <a:pt x="17707" y="335"/>
                </a:lnTo>
                <a:lnTo>
                  <a:pt x="17688" y="372"/>
                </a:lnTo>
                <a:lnTo>
                  <a:pt x="17707" y="428"/>
                </a:lnTo>
                <a:lnTo>
                  <a:pt x="17725" y="447"/>
                </a:lnTo>
                <a:lnTo>
                  <a:pt x="17762" y="465"/>
                </a:lnTo>
                <a:lnTo>
                  <a:pt x="17762" y="484"/>
                </a:lnTo>
                <a:lnTo>
                  <a:pt x="17781" y="503"/>
                </a:lnTo>
                <a:lnTo>
                  <a:pt x="17818" y="614"/>
                </a:lnTo>
                <a:lnTo>
                  <a:pt x="17911" y="670"/>
                </a:lnTo>
                <a:lnTo>
                  <a:pt x="18004" y="726"/>
                </a:lnTo>
                <a:lnTo>
                  <a:pt x="18116" y="745"/>
                </a:lnTo>
                <a:lnTo>
                  <a:pt x="18228" y="726"/>
                </a:lnTo>
                <a:lnTo>
                  <a:pt x="18321" y="670"/>
                </a:lnTo>
                <a:lnTo>
                  <a:pt x="18358" y="614"/>
                </a:lnTo>
                <a:lnTo>
                  <a:pt x="18377" y="559"/>
                </a:lnTo>
                <a:lnTo>
                  <a:pt x="18414" y="503"/>
                </a:lnTo>
                <a:lnTo>
                  <a:pt x="18414" y="447"/>
                </a:lnTo>
                <a:lnTo>
                  <a:pt x="18395" y="335"/>
                </a:lnTo>
                <a:lnTo>
                  <a:pt x="18340" y="223"/>
                </a:lnTo>
                <a:lnTo>
                  <a:pt x="18265" y="149"/>
                </a:lnTo>
                <a:lnTo>
                  <a:pt x="18209" y="112"/>
                </a:lnTo>
                <a:lnTo>
                  <a:pt x="18153" y="93"/>
                </a:lnTo>
                <a:close/>
                <a:moveTo>
                  <a:pt x="44963" y="168"/>
                </a:moveTo>
                <a:lnTo>
                  <a:pt x="44852" y="205"/>
                </a:lnTo>
                <a:lnTo>
                  <a:pt x="44796" y="223"/>
                </a:lnTo>
                <a:lnTo>
                  <a:pt x="44759" y="261"/>
                </a:lnTo>
                <a:lnTo>
                  <a:pt x="44721" y="317"/>
                </a:lnTo>
                <a:lnTo>
                  <a:pt x="44703" y="372"/>
                </a:lnTo>
                <a:lnTo>
                  <a:pt x="44684" y="465"/>
                </a:lnTo>
                <a:lnTo>
                  <a:pt x="44703" y="577"/>
                </a:lnTo>
                <a:lnTo>
                  <a:pt x="44740" y="633"/>
                </a:lnTo>
                <a:lnTo>
                  <a:pt x="44777" y="670"/>
                </a:lnTo>
                <a:lnTo>
                  <a:pt x="44833" y="708"/>
                </a:lnTo>
                <a:lnTo>
                  <a:pt x="44870" y="726"/>
                </a:lnTo>
                <a:lnTo>
                  <a:pt x="44982" y="745"/>
                </a:lnTo>
                <a:lnTo>
                  <a:pt x="45094" y="708"/>
                </a:lnTo>
                <a:lnTo>
                  <a:pt x="45150" y="689"/>
                </a:lnTo>
                <a:lnTo>
                  <a:pt x="45187" y="652"/>
                </a:lnTo>
                <a:lnTo>
                  <a:pt x="45243" y="540"/>
                </a:lnTo>
                <a:lnTo>
                  <a:pt x="45261" y="447"/>
                </a:lnTo>
                <a:lnTo>
                  <a:pt x="45243" y="354"/>
                </a:lnTo>
                <a:lnTo>
                  <a:pt x="45168" y="261"/>
                </a:lnTo>
                <a:lnTo>
                  <a:pt x="45131" y="205"/>
                </a:lnTo>
                <a:lnTo>
                  <a:pt x="45075" y="186"/>
                </a:lnTo>
                <a:lnTo>
                  <a:pt x="45019" y="168"/>
                </a:lnTo>
                <a:close/>
                <a:moveTo>
                  <a:pt x="86296" y="0"/>
                </a:moveTo>
                <a:lnTo>
                  <a:pt x="86221" y="19"/>
                </a:lnTo>
                <a:lnTo>
                  <a:pt x="86147" y="37"/>
                </a:lnTo>
                <a:lnTo>
                  <a:pt x="86072" y="75"/>
                </a:lnTo>
                <a:lnTo>
                  <a:pt x="86016" y="130"/>
                </a:lnTo>
                <a:lnTo>
                  <a:pt x="85979" y="186"/>
                </a:lnTo>
                <a:lnTo>
                  <a:pt x="85942" y="261"/>
                </a:lnTo>
                <a:lnTo>
                  <a:pt x="85923" y="335"/>
                </a:lnTo>
                <a:lnTo>
                  <a:pt x="85923" y="410"/>
                </a:lnTo>
                <a:lnTo>
                  <a:pt x="85942" y="484"/>
                </a:lnTo>
                <a:lnTo>
                  <a:pt x="85979" y="540"/>
                </a:lnTo>
                <a:lnTo>
                  <a:pt x="86054" y="633"/>
                </a:lnTo>
                <a:lnTo>
                  <a:pt x="86109" y="689"/>
                </a:lnTo>
                <a:lnTo>
                  <a:pt x="86165" y="708"/>
                </a:lnTo>
                <a:lnTo>
                  <a:pt x="86221" y="726"/>
                </a:lnTo>
                <a:lnTo>
                  <a:pt x="86296" y="745"/>
                </a:lnTo>
                <a:lnTo>
                  <a:pt x="86370" y="726"/>
                </a:lnTo>
                <a:lnTo>
                  <a:pt x="86444" y="708"/>
                </a:lnTo>
                <a:lnTo>
                  <a:pt x="86500" y="670"/>
                </a:lnTo>
                <a:lnTo>
                  <a:pt x="86556" y="614"/>
                </a:lnTo>
                <a:lnTo>
                  <a:pt x="86612" y="559"/>
                </a:lnTo>
                <a:lnTo>
                  <a:pt x="86649" y="484"/>
                </a:lnTo>
                <a:lnTo>
                  <a:pt x="86649" y="410"/>
                </a:lnTo>
                <a:lnTo>
                  <a:pt x="86649" y="335"/>
                </a:lnTo>
                <a:lnTo>
                  <a:pt x="86631" y="261"/>
                </a:lnTo>
                <a:lnTo>
                  <a:pt x="86612" y="205"/>
                </a:lnTo>
                <a:lnTo>
                  <a:pt x="86538" y="93"/>
                </a:lnTo>
                <a:lnTo>
                  <a:pt x="86482" y="56"/>
                </a:lnTo>
                <a:lnTo>
                  <a:pt x="86426" y="37"/>
                </a:lnTo>
                <a:lnTo>
                  <a:pt x="86370" y="19"/>
                </a:lnTo>
                <a:lnTo>
                  <a:pt x="86296" y="0"/>
                </a:lnTo>
                <a:close/>
                <a:moveTo>
                  <a:pt x="5344" y="503"/>
                </a:moveTo>
                <a:lnTo>
                  <a:pt x="5307" y="540"/>
                </a:lnTo>
                <a:lnTo>
                  <a:pt x="5288" y="577"/>
                </a:lnTo>
                <a:lnTo>
                  <a:pt x="5270" y="633"/>
                </a:lnTo>
                <a:lnTo>
                  <a:pt x="5288" y="670"/>
                </a:lnTo>
                <a:lnTo>
                  <a:pt x="5307" y="726"/>
                </a:lnTo>
                <a:lnTo>
                  <a:pt x="5344" y="745"/>
                </a:lnTo>
                <a:lnTo>
                  <a:pt x="5400" y="763"/>
                </a:lnTo>
                <a:lnTo>
                  <a:pt x="5456" y="745"/>
                </a:lnTo>
                <a:lnTo>
                  <a:pt x="5493" y="726"/>
                </a:lnTo>
                <a:lnTo>
                  <a:pt x="5530" y="670"/>
                </a:lnTo>
                <a:lnTo>
                  <a:pt x="5530" y="633"/>
                </a:lnTo>
                <a:lnTo>
                  <a:pt x="5530" y="577"/>
                </a:lnTo>
                <a:lnTo>
                  <a:pt x="5493" y="540"/>
                </a:lnTo>
                <a:lnTo>
                  <a:pt x="5456" y="503"/>
                </a:lnTo>
                <a:close/>
                <a:moveTo>
                  <a:pt x="67249" y="75"/>
                </a:moveTo>
                <a:lnTo>
                  <a:pt x="67193" y="93"/>
                </a:lnTo>
                <a:lnTo>
                  <a:pt x="67119" y="112"/>
                </a:lnTo>
                <a:lnTo>
                  <a:pt x="67063" y="149"/>
                </a:lnTo>
                <a:lnTo>
                  <a:pt x="67026" y="186"/>
                </a:lnTo>
                <a:lnTo>
                  <a:pt x="66970" y="242"/>
                </a:lnTo>
                <a:lnTo>
                  <a:pt x="66951" y="298"/>
                </a:lnTo>
                <a:lnTo>
                  <a:pt x="66933" y="372"/>
                </a:lnTo>
                <a:lnTo>
                  <a:pt x="66914" y="428"/>
                </a:lnTo>
                <a:lnTo>
                  <a:pt x="66933" y="484"/>
                </a:lnTo>
                <a:lnTo>
                  <a:pt x="66933" y="559"/>
                </a:lnTo>
                <a:lnTo>
                  <a:pt x="66970" y="614"/>
                </a:lnTo>
                <a:lnTo>
                  <a:pt x="67007" y="652"/>
                </a:lnTo>
                <a:lnTo>
                  <a:pt x="67063" y="708"/>
                </a:lnTo>
                <a:lnTo>
                  <a:pt x="67119" y="726"/>
                </a:lnTo>
                <a:lnTo>
                  <a:pt x="67193" y="763"/>
                </a:lnTo>
                <a:lnTo>
                  <a:pt x="67268" y="763"/>
                </a:lnTo>
                <a:lnTo>
                  <a:pt x="67324" y="745"/>
                </a:lnTo>
                <a:lnTo>
                  <a:pt x="67398" y="726"/>
                </a:lnTo>
                <a:lnTo>
                  <a:pt x="67454" y="689"/>
                </a:lnTo>
                <a:lnTo>
                  <a:pt x="67491" y="633"/>
                </a:lnTo>
                <a:lnTo>
                  <a:pt x="67566" y="521"/>
                </a:lnTo>
                <a:lnTo>
                  <a:pt x="67603" y="372"/>
                </a:lnTo>
                <a:lnTo>
                  <a:pt x="67603" y="317"/>
                </a:lnTo>
                <a:lnTo>
                  <a:pt x="67584" y="242"/>
                </a:lnTo>
                <a:lnTo>
                  <a:pt x="67566" y="186"/>
                </a:lnTo>
                <a:lnTo>
                  <a:pt x="67529" y="149"/>
                </a:lnTo>
                <a:lnTo>
                  <a:pt x="67473" y="112"/>
                </a:lnTo>
                <a:lnTo>
                  <a:pt x="67398" y="75"/>
                </a:lnTo>
                <a:close/>
                <a:moveTo>
                  <a:pt x="81064" y="149"/>
                </a:moveTo>
                <a:lnTo>
                  <a:pt x="81008" y="168"/>
                </a:lnTo>
                <a:lnTo>
                  <a:pt x="80952" y="186"/>
                </a:lnTo>
                <a:lnTo>
                  <a:pt x="80896" y="223"/>
                </a:lnTo>
                <a:lnTo>
                  <a:pt x="80859" y="279"/>
                </a:lnTo>
                <a:lnTo>
                  <a:pt x="80822" y="335"/>
                </a:lnTo>
                <a:lnTo>
                  <a:pt x="80803" y="391"/>
                </a:lnTo>
                <a:lnTo>
                  <a:pt x="80785" y="447"/>
                </a:lnTo>
                <a:lnTo>
                  <a:pt x="80803" y="521"/>
                </a:lnTo>
                <a:lnTo>
                  <a:pt x="80822" y="577"/>
                </a:lnTo>
                <a:lnTo>
                  <a:pt x="80840" y="633"/>
                </a:lnTo>
                <a:lnTo>
                  <a:pt x="80878" y="670"/>
                </a:lnTo>
                <a:lnTo>
                  <a:pt x="80934" y="708"/>
                </a:lnTo>
                <a:lnTo>
                  <a:pt x="80989" y="745"/>
                </a:lnTo>
                <a:lnTo>
                  <a:pt x="81045" y="763"/>
                </a:lnTo>
                <a:lnTo>
                  <a:pt x="81176" y="763"/>
                </a:lnTo>
                <a:lnTo>
                  <a:pt x="81306" y="726"/>
                </a:lnTo>
                <a:lnTo>
                  <a:pt x="81380" y="689"/>
                </a:lnTo>
                <a:lnTo>
                  <a:pt x="81436" y="633"/>
                </a:lnTo>
                <a:lnTo>
                  <a:pt x="81473" y="577"/>
                </a:lnTo>
                <a:lnTo>
                  <a:pt x="81492" y="540"/>
                </a:lnTo>
                <a:lnTo>
                  <a:pt x="81511" y="465"/>
                </a:lnTo>
                <a:lnTo>
                  <a:pt x="81492" y="391"/>
                </a:lnTo>
                <a:lnTo>
                  <a:pt x="81473" y="335"/>
                </a:lnTo>
                <a:lnTo>
                  <a:pt x="81436" y="279"/>
                </a:lnTo>
                <a:lnTo>
                  <a:pt x="81306" y="205"/>
                </a:lnTo>
                <a:lnTo>
                  <a:pt x="81194" y="149"/>
                </a:lnTo>
                <a:close/>
                <a:moveTo>
                  <a:pt x="48445" y="56"/>
                </a:moveTo>
                <a:lnTo>
                  <a:pt x="48371" y="75"/>
                </a:lnTo>
                <a:lnTo>
                  <a:pt x="48296" y="93"/>
                </a:lnTo>
                <a:lnTo>
                  <a:pt x="48222" y="130"/>
                </a:lnTo>
                <a:lnTo>
                  <a:pt x="48166" y="186"/>
                </a:lnTo>
                <a:lnTo>
                  <a:pt x="48129" y="242"/>
                </a:lnTo>
                <a:lnTo>
                  <a:pt x="48091" y="317"/>
                </a:lnTo>
                <a:lnTo>
                  <a:pt x="48091" y="391"/>
                </a:lnTo>
                <a:lnTo>
                  <a:pt x="48091" y="465"/>
                </a:lnTo>
                <a:lnTo>
                  <a:pt x="48110" y="521"/>
                </a:lnTo>
                <a:lnTo>
                  <a:pt x="48129" y="577"/>
                </a:lnTo>
                <a:lnTo>
                  <a:pt x="48203" y="689"/>
                </a:lnTo>
                <a:lnTo>
                  <a:pt x="48259" y="726"/>
                </a:lnTo>
                <a:lnTo>
                  <a:pt x="48315" y="745"/>
                </a:lnTo>
                <a:lnTo>
                  <a:pt x="48371" y="763"/>
                </a:lnTo>
                <a:lnTo>
                  <a:pt x="48445" y="782"/>
                </a:lnTo>
                <a:lnTo>
                  <a:pt x="48520" y="763"/>
                </a:lnTo>
                <a:lnTo>
                  <a:pt x="48594" y="745"/>
                </a:lnTo>
                <a:lnTo>
                  <a:pt x="48650" y="708"/>
                </a:lnTo>
                <a:lnTo>
                  <a:pt x="48706" y="652"/>
                </a:lnTo>
                <a:lnTo>
                  <a:pt x="48743" y="596"/>
                </a:lnTo>
                <a:lnTo>
                  <a:pt x="48780" y="521"/>
                </a:lnTo>
                <a:lnTo>
                  <a:pt x="48799" y="447"/>
                </a:lnTo>
                <a:lnTo>
                  <a:pt x="48799" y="372"/>
                </a:lnTo>
                <a:lnTo>
                  <a:pt x="48780" y="317"/>
                </a:lnTo>
                <a:lnTo>
                  <a:pt x="48743" y="261"/>
                </a:lnTo>
                <a:lnTo>
                  <a:pt x="48668" y="149"/>
                </a:lnTo>
                <a:lnTo>
                  <a:pt x="48631" y="112"/>
                </a:lnTo>
                <a:lnTo>
                  <a:pt x="48575" y="93"/>
                </a:lnTo>
                <a:lnTo>
                  <a:pt x="48501" y="75"/>
                </a:lnTo>
                <a:lnTo>
                  <a:pt x="48445" y="56"/>
                </a:lnTo>
                <a:close/>
                <a:moveTo>
                  <a:pt x="65201" y="37"/>
                </a:moveTo>
                <a:lnTo>
                  <a:pt x="65145" y="56"/>
                </a:lnTo>
                <a:lnTo>
                  <a:pt x="65090" y="93"/>
                </a:lnTo>
                <a:lnTo>
                  <a:pt x="65034" y="130"/>
                </a:lnTo>
                <a:lnTo>
                  <a:pt x="64978" y="186"/>
                </a:lnTo>
                <a:lnTo>
                  <a:pt x="64959" y="242"/>
                </a:lnTo>
                <a:lnTo>
                  <a:pt x="64922" y="354"/>
                </a:lnTo>
                <a:lnTo>
                  <a:pt x="64922" y="484"/>
                </a:lnTo>
                <a:lnTo>
                  <a:pt x="64941" y="540"/>
                </a:lnTo>
                <a:lnTo>
                  <a:pt x="64959" y="596"/>
                </a:lnTo>
                <a:lnTo>
                  <a:pt x="64996" y="652"/>
                </a:lnTo>
                <a:lnTo>
                  <a:pt x="65052" y="708"/>
                </a:lnTo>
                <a:lnTo>
                  <a:pt x="65108" y="726"/>
                </a:lnTo>
                <a:lnTo>
                  <a:pt x="65164" y="763"/>
                </a:lnTo>
                <a:lnTo>
                  <a:pt x="65239" y="782"/>
                </a:lnTo>
                <a:lnTo>
                  <a:pt x="65294" y="782"/>
                </a:lnTo>
                <a:lnTo>
                  <a:pt x="65369" y="763"/>
                </a:lnTo>
                <a:lnTo>
                  <a:pt x="65425" y="745"/>
                </a:lnTo>
                <a:lnTo>
                  <a:pt x="65518" y="689"/>
                </a:lnTo>
                <a:lnTo>
                  <a:pt x="65592" y="596"/>
                </a:lnTo>
                <a:lnTo>
                  <a:pt x="65629" y="521"/>
                </a:lnTo>
                <a:lnTo>
                  <a:pt x="65629" y="465"/>
                </a:lnTo>
                <a:lnTo>
                  <a:pt x="65611" y="335"/>
                </a:lnTo>
                <a:lnTo>
                  <a:pt x="65611" y="279"/>
                </a:lnTo>
                <a:lnTo>
                  <a:pt x="65574" y="242"/>
                </a:lnTo>
                <a:lnTo>
                  <a:pt x="65499" y="149"/>
                </a:lnTo>
                <a:lnTo>
                  <a:pt x="65518" y="149"/>
                </a:lnTo>
                <a:lnTo>
                  <a:pt x="65406" y="75"/>
                </a:lnTo>
                <a:lnTo>
                  <a:pt x="65332" y="56"/>
                </a:lnTo>
                <a:lnTo>
                  <a:pt x="65276" y="37"/>
                </a:lnTo>
                <a:close/>
                <a:moveTo>
                  <a:pt x="88046" y="149"/>
                </a:moveTo>
                <a:lnTo>
                  <a:pt x="87990" y="168"/>
                </a:lnTo>
                <a:lnTo>
                  <a:pt x="87934" y="186"/>
                </a:lnTo>
                <a:lnTo>
                  <a:pt x="87878" y="223"/>
                </a:lnTo>
                <a:lnTo>
                  <a:pt x="87841" y="279"/>
                </a:lnTo>
                <a:lnTo>
                  <a:pt x="87822" y="335"/>
                </a:lnTo>
                <a:lnTo>
                  <a:pt x="87804" y="391"/>
                </a:lnTo>
                <a:lnTo>
                  <a:pt x="87785" y="465"/>
                </a:lnTo>
                <a:lnTo>
                  <a:pt x="87804" y="521"/>
                </a:lnTo>
                <a:lnTo>
                  <a:pt x="87822" y="577"/>
                </a:lnTo>
                <a:lnTo>
                  <a:pt x="87841" y="633"/>
                </a:lnTo>
                <a:lnTo>
                  <a:pt x="87878" y="689"/>
                </a:lnTo>
                <a:lnTo>
                  <a:pt x="87934" y="726"/>
                </a:lnTo>
                <a:lnTo>
                  <a:pt x="87990" y="745"/>
                </a:lnTo>
                <a:lnTo>
                  <a:pt x="88046" y="763"/>
                </a:lnTo>
                <a:lnTo>
                  <a:pt x="88101" y="782"/>
                </a:lnTo>
                <a:lnTo>
                  <a:pt x="88176" y="763"/>
                </a:lnTo>
                <a:lnTo>
                  <a:pt x="88232" y="745"/>
                </a:lnTo>
                <a:lnTo>
                  <a:pt x="88288" y="726"/>
                </a:lnTo>
                <a:lnTo>
                  <a:pt x="88344" y="689"/>
                </a:lnTo>
                <a:lnTo>
                  <a:pt x="88381" y="633"/>
                </a:lnTo>
                <a:lnTo>
                  <a:pt x="88399" y="577"/>
                </a:lnTo>
                <a:lnTo>
                  <a:pt x="88418" y="521"/>
                </a:lnTo>
                <a:lnTo>
                  <a:pt x="88418" y="465"/>
                </a:lnTo>
                <a:lnTo>
                  <a:pt x="88418" y="391"/>
                </a:lnTo>
                <a:lnTo>
                  <a:pt x="88399" y="335"/>
                </a:lnTo>
                <a:lnTo>
                  <a:pt x="88381" y="279"/>
                </a:lnTo>
                <a:lnTo>
                  <a:pt x="88325" y="242"/>
                </a:lnTo>
                <a:lnTo>
                  <a:pt x="88288" y="186"/>
                </a:lnTo>
                <a:lnTo>
                  <a:pt x="88232" y="168"/>
                </a:lnTo>
                <a:lnTo>
                  <a:pt x="88176" y="149"/>
                </a:lnTo>
                <a:close/>
                <a:moveTo>
                  <a:pt x="27053" y="279"/>
                </a:moveTo>
                <a:lnTo>
                  <a:pt x="26960" y="298"/>
                </a:lnTo>
                <a:lnTo>
                  <a:pt x="26885" y="335"/>
                </a:lnTo>
                <a:lnTo>
                  <a:pt x="26811" y="391"/>
                </a:lnTo>
                <a:lnTo>
                  <a:pt x="26774" y="484"/>
                </a:lnTo>
                <a:lnTo>
                  <a:pt x="26774" y="577"/>
                </a:lnTo>
                <a:lnTo>
                  <a:pt x="26811" y="670"/>
                </a:lnTo>
                <a:lnTo>
                  <a:pt x="26867" y="763"/>
                </a:lnTo>
                <a:lnTo>
                  <a:pt x="26904" y="782"/>
                </a:lnTo>
                <a:lnTo>
                  <a:pt x="26960" y="801"/>
                </a:lnTo>
                <a:lnTo>
                  <a:pt x="27071" y="801"/>
                </a:lnTo>
                <a:lnTo>
                  <a:pt x="27183" y="763"/>
                </a:lnTo>
                <a:lnTo>
                  <a:pt x="27258" y="689"/>
                </a:lnTo>
                <a:lnTo>
                  <a:pt x="27276" y="652"/>
                </a:lnTo>
                <a:lnTo>
                  <a:pt x="27295" y="596"/>
                </a:lnTo>
                <a:lnTo>
                  <a:pt x="27295" y="540"/>
                </a:lnTo>
                <a:lnTo>
                  <a:pt x="27295" y="484"/>
                </a:lnTo>
                <a:lnTo>
                  <a:pt x="27239" y="391"/>
                </a:lnTo>
                <a:lnTo>
                  <a:pt x="27165" y="317"/>
                </a:lnTo>
                <a:lnTo>
                  <a:pt x="27109" y="298"/>
                </a:lnTo>
                <a:lnTo>
                  <a:pt x="27053" y="279"/>
                </a:lnTo>
                <a:close/>
                <a:moveTo>
                  <a:pt x="51089" y="112"/>
                </a:moveTo>
                <a:lnTo>
                  <a:pt x="51014" y="130"/>
                </a:lnTo>
                <a:lnTo>
                  <a:pt x="50958" y="149"/>
                </a:lnTo>
                <a:lnTo>
                  <a:pt x="50903" y="168"/>
                </a:lnTo>
                <a:lnTo>
                  <a:pt x="50847" y="223"/>
                </a:lnTo>
                <a:lnTo>
                  <a:pt x="50791" y="261"/>
                </a:lnTo>
                <a:lnTo>
                  <a:pt x="50772" y="335"/>
                </a:lnTo>
                <a:lnTo>
                  <a:pt x="50754" y="391"/>
                </a:lnTo>
                <a:lnTo>
                  <a:pt x="50735" y="465"/>
                </a:lnTo>
                <a:lnTo>
                  <a:pt x="50754" y="521"/>
                </a:lnTo>
                <a:lnTo>
                  <a:pt x="50772" y="596"/>
                </a:lnTo>
                <a:lnTo>
                  <a:pt x="50810" y="652"/>
                </a:lnTo>
                <a:lnTo>
                  <a:pt x="50847" y="689"/>
                </a:lnTo>
                <a:lnTo>
                  <a:pt x="50884" y="745"/>
                </a:lnTo>
                <a:lnTo>
                  <a:pt x="50958" y="763"/>
                </a:lnTo>
                <a:lnTo>
                  <a:pt x="51014" y="801"/>
                </a:lnTo>
                <a:lnTo>
                  <a:pt x="51145" y="801"/>
                </a:lnTo>
                <a:lnTo>
                  <a:pt x="51219" y="763"/>
                </a:lnTo>
                <a:lnTo>
                  <a:pt x="51275" y="745"/>
                </a:lnTo>
                <a:lnTo>
                  <a:pt x="51331" y="689"/>
                </a:lnTo>
                <a:lnTo>
                  <a:pt x="51368" y="652"/>
                </a:lnTo>
                <a:lnTo>
                  <a:pt x="51405" y="596"/>
                </a:lnTo>
                <a:lnTo>
                  <a:pt x="51424" y="521"/>
                </a:lnTo>
                <a:lnTo>
                  <a:pt x="51424" y="465"/>
                </a:lnTo>
                <a:lnTo>
                  <a:pt x="51424" y="391"/>
                </a:lnTo>
                <a:lnTo>
                  <a:pt x="51387" y="335"/>
                </a:lnTo>
                <a:lnTo>
                  <a:pt x="51368" y="261"/>
                </a:lnTo>
                <a:lnTo>
                  <a:pt x="51331" y="223"/>
                </a:lnTo>
                <a:lnTo>
                  <a:pt x="51275" y="168"/>
                </a:lnTo>
                <a:lnTo>
                  <a:pt x="51219" y="149"/>
                </a:lnTo>
                <a:lnTo>
                  <a:pt x="51145" y="130"/>
                </a:lnTo>
                <a:lnTo>
                  <a:pt x="51089" y="112"/>
                </a:lnTo>
                <a:close/>
                <a:moveTo>
                  <a:pt x="72481" y="112"/>
                </a:moveTo>
                <a:lnTo>
                  <a:pt x="72425" y="130"/>
                </a:lnTo>
                <a:lnTo>
                  <a:pt x="72369" y="168"/>
                </a:lnTo>
                <a:lnTo>
                  <a:pt x="72313" y="205"/>
                </a:lnTo>
                <a:lnTo>
                  <a:pt x="72276" y="242"/>
                </a:lnTo>
                <a:lnTo>
                  <a:pt x="72220" y="354"/>
                </a:lnTo>
                <a:lnTo>
                  <a:pt x="72202" y="465"/>
                </a:lnTo>
                <a:lnTo>
                  <a:pt x="72202" y="540"/>
                </a:lnTo>
                <a:lnTo>
                  <a:pt x="72220" y="596"/>
                </a:lnTo>
                <a:lnTo>
                  <a:pt x="72258" y="652"/>
                </a:lnTo>
                <a:lnTo>
                  <a:pt x="72313" y="708"/>
                </a:lnTo>
                <a:lnTo>
                  <a:pt x="72369" y="745"/>
                </a:lnTo>
                <a:lnTo>
                  <a:pt x="72425" y="782"/>
                </a:lnTo>
                <a:lnTo>
                  <a:pt x="72500" y="801"/>
                </a:lnTo>
                <a:lnTo>
                  <a:pt x="72555" y="801"/>
                </a:lnTo>
                <a:lnTo>
                  <a:pt x="72630" y="782"/>
                </a:lnTo>
                <a:lnTo>
                  <a:pt x="72704" y="763"/>
                </a:lnTo>
                <a:lnTo>
                  <a:pt x="72760" y="726"/>
                </a:lnTo>
                <a:lnTo>
                  <a:pt x="72816" y="670"/>
                </a:lnTo>
                <a:lnTo>
                  <a:pt x="72853" y="596"/>
                </a:lnTo>
                <a:lnTo>
                  <a:pt x="72872" y="540"/>
                </a:lnTo>
                <a:lnTo>
                  <a:pt x="72872" y="465"/>
                </a:lnTo>
                <a:lnTo>
                  <a:pt x="72872" y="391"/>
                </a:lnTo>
                <a:lnTo>
                  <a:pt x="72853" y="335"/>
                </a:lnTo>
                <a:lnTo>
                  <a:pt x="72816" y="261"/>
                </a:lnTo>
                <a:lnTo>
                  <a:pt x="72779" y="205"/>
                </a:lnTo>
                <a:lnTo>
                  <a:pt x="72723" y="168"/>
                </a:lnTo>
                <a:lnTo>
                  <a:pt x="72611" y="130"/>
                </a:lnTo>
                <a:lnTo>
                  <a:pt x="72555" y="112"/>
                </a:lnTo>
                <a:close/>
                <a:moveTo>
                  <a:pt x="73915" y="112"/>
                </a:moveTo>
                <a:lnTo>
                  <a:pt x="73840" y="149"/>
                </a:lnTo>
                <a:lnTo>
                  <a:pt x="73784" y="186"/>
                </a:lnTo>
                <a:lnTo>
                  <a:pt x="73728" y="242"/>
                </a:lnTo>
                <a:lnTo>
                  <a:pt x="73691" y="298"/>
                </a:lnTo>
                <a:lnTo>
                  <a:pt x="73654" y="354"/>
                </a:lnTo>
                <a:lnTo>
                  <a:pt x="73635" y="428"/>
                </a:lnTo>
                <a:lnTo>
                  <a:pt x="73635" y="484"/>
                </a:lnTo>
                <a:lnTo>
                  <a:pt x="73654" y="559"/>
                </a:lnTo>
                <a:lnTo>
                  <a:pt x="73691" y="633"/>
                </a:lnTo>
                <a:lnTo>
                  <a:pt x="73728" y="689"/>
                </a:lnTo>
                <a:lnTo>
                  <a:pt x="73784" y="726"/>
                </a:lnTo>
                <a:lnTo>
                  <a:pt x="73840" y="763"/>
                </a:lnTo>
                <a:lnTo>
                  <a:pt x="73915" y="801"/>
                </a:lnTo>
                <a:lnTo>
                  <a:pt x="74119" y="801"/>
                </a:lnTo>
                <a:lnTo>
                  <a:pt x="74175" y="763"/>
                </a:lnTo>
                <a:lnTo>
                  <a:pt x="74324" y="670"/>
                </a:lnTo>
                <a:lnTo>
                  <a:pt x="74380" y="633"/>
                </a:lnTo>
                <a:lnTo>
                  <a:pt x="74417" y="559"/>
                </a:lnTo>
                <a:lnTo>
                  <a:pt x="74436" y="484"/>
                </a:lnTo>
                <a:lnTo>
                  <a:pt x="74436" y="410"/>
                </a:lnTo>
                <a:lnTo>
                  <a:pt x="74399" y="335"/>
                </a:lnTo>
                <a:lnTo>
                  <a:pt x="74361" y="279"/>
                </a:lnTo>
                <a:lnTo>
                  <a:pt x="74250" y="186"/>
                </a:lnTo>
                <a:lnTo>
                  <a:pt x="74119" y="130"/>
                </a:lnTo>
                <a:lnTo>
                  <a:pt x="74045" y="112"/>
                </a:lnTo>
                <a:close/>
                <a:moveTo>
                  <a:pt x="77862" y="447"/>
                </a:moveTo>
                <a:lnTo>
                  <a:pt x="77806" y="484"/>
                </a:lnTo>
                <a:lnTo>
                  <a:pt x="77768" y="540"/>
                </a:lnTo>
                <a:lnTo>
                  <a:pt x="77750" y="596"/>
                </a:lnTo>
                <a:lnTo>
                  <a:pt x="77750" y="670"/>
                </a:lnTo>
                <a:lnTo>
                  <a:pt x="77768" y="726"/>
                </a:lnTo>
                <a:lnTo>
                  <a:pt x="77824" y="782"/>
                </a:lnTo>
                <a:lnTo>
                  <a:pt x="77880" y="801"/>
                </a:lnTo>
                <a:lnTo>
                  <a:pt x="77955" y="782"/>
                </a:lnTo>
                <a:lnTo>
                  <a:pt x="77992" y="763"/>
                </a:lnTo>
                <a:lnTo>
                  <a:pt x="78048" y="708"/>
                </a:lnTo>
                <a:lnTo>
                  <a:pt x="78066" y="652"/>
                </a:lnTo>
                <a:lnTo>
                  <a:pt x="78066" y="596"/>
                </a:lnTo>
                <a:lnTo>
                  <a:pt x="78029" y="540"/>
                </a:lnTo>
                <a:lnTo>
                  <a:pt x="77992" y="484"/>
                </a:lnTo>
                <a:lnTo>
                  <a:pt x="77936" y="447"/>
                </a:lnTo>
                <a:close/>
                <a:moveTo>
                  <a:pt x="13108" y="261"/>
                </a:moveTo>
                <a:lnTo>
                  <a:pt x="13052" y="279"/>
                </a:lnTo>
                <a:lnTo>
                  <a:pt x="12996" y="317"/>
                </a:lnTo>
                <a:lnTo>
                  <a:pt x="12959" y="372"/>
                </a:lnTo>
                <a:lnTo>
                  <a:pt x="12922" y="410"/>
                </a:lnTo>
                <a:lnTo>
                  <a:pt x="12903" y="465"/>
                </a:lnTo>
                <a:lnTo>
                  <a:pt x="12903" y="521"/>
                </a:lnTo>
                <a:lnTo>
                  <a:pt x="12903" y="577"/>
                </a:lnTo>
                <a:lnTo>
                  <a:pt x="12940" y="689"/>
                </a:lnTo>
                <a:lnTo>
                  <a:pt x="12978" y="745"/>
                </a:lnTo>
                <a:lnTo>
                  <a:pt x="13015" y="782"/>
                </a:lnTo>
                <a:lnTo>
                  <a:pt x="13071" y="819"/>
                </a:lnTo>
                <a:lnTo>
                  <a:pt x="13127" y="819"/>
                </a:lnTo>
                <a:lnTo>
                  <a:pt x="13238" y="838"/>
                </a:lnTo>
                <a:lnTo>
                  <a:pt x="13350" y="801"/>
                </a:lnTo>
                <a:lnTo>
                  <a:pt x="13443" y="726"/>
                </a:lnTo>
                <a:lnTo>
                  <a:pt x="13462" y="670"/>
                </a:lnTo>
                <a:lnTo>
                  <a:pt x="13480" y="633"/>
                </a:lnTo>
                <a:lnTo>
                  <a:pt x="13499" y="521"/>
                </a:lnTo>
                <a:lnTo>
                  <a:pt x="13462" y="410"/>
                </a:lnTo>
                <a:lnTo>
                  <a:pt x="13406" y="335"/>
                </a:lnTo>
                <a:lnTo>
                  <a:pt x="13294" y="279"/>
                </a:lnTo>
                <a:lnTo>
                  <a:pt x="13238" y="261"/>
                </a:lnTo>
                <a:close/>
                <a:moveTo>
                  <a:pt x="28729" y="186"/>
                </a:moveTo>
                <a:lnTo>
                  <a:pt x="28673" y="205"/>
                </a:lnTo>
                <a:lnTo>
                  <a:pt x="28598" y="205"/>
                </a:lnTo>
                <a:lnTo>
                  <a:pt x="28542" y="242"/>
                </a:lnTo>
                <a:lnTo>
                  <a:pt x="28486" y="279"/>
                </a:lnTo>
                <a:lnTo>
                  <a:pt x="28449" y="317"/>
                </a:lnTo>
                <a:lnTo>
                  <a:pt x="28412" y="372"/>
                </a:lnTo>
                <a:lnTo>
                  <a:pt x="28393" y="428"/>
                </a:lnTo>
                <a:lnTo>
                  <a:pt x="28393" y="484"/>
                </a:lnTo>
                <a:lnTo>
                  <a:pt x="28375" y="540"/>
                </a:lnTo>
                <a:lnTo>
                  <a:pt x="28393" y="614"/>
                </a:lnTo>
                <a:lnTo>
                  <a:pt x="28412" y="670"/>
                </a:lnTo>
                <a:lnTo>
                  <a:pt x="28468" y="726"/>
                </a:lnTo>
                <a:lnTo>
                  <a:pt x="28505" y="763"/>
                </a:lnTo>
                <a:lnTo>
                  <a:pt x="28561" y="801"/>
                </a:lnTo>
                <a:lnTo>
                  <a:pt x="28635" y="819"/>
                </a:lnTo>
                <a:lnTo>
                  <a:pt x="28691" y="838"/>
                </a:lnTo>
                <a:lnTo>
                  <a:pt x="28766" y="838"/>
                </a:lnTo>
                <a:lnTo>
                  <a:pt x="28822" y="819"/>
                </a:lnTo>
                <a:lnTo>
                  <a:pt x="28877" y="782"/>
                </a:lnTo>
                <a:lnTo>
                  <a:pt x="28933" y="745"/>
                </a:lnTo>
                <a:lnTo>
                  <a:pt x="28989" y="652"/>
                </a:lnTo>
                <a:lnTo>
                  <a:pt x="29026" y="540"/>
                </a:lnTo>
                <a:lnTo>
                  <a:pt x="29008" y="410"/>
                </a:lnTo>
                <a:lnTo>
                  <a:pt x="28989" y="354"/>
                </a:lnTo>
                <a:lnTo>
                  <a:pt x="28952" y="298"/>
                </a:lnTo>
                <a:lnTo>
                  <a:pt x="28896" y="261"/>
                </a:lnTo>
                <a:lnTo>
                  <a:pt x="28859" y="223"/>
                </a:lnTo>
                <a:lnTo>
                  <a:pt x="28784" y="205"/>
                </a:lnTo>
                <a:lnTo>
                  <a:pt x="28729" y="186"/>
                </a:lnTo>
                <a:close/>
                <a:moveTo>
                  <a:pt x="30404" y="242"/>
                </a:moveTo>
                <a:lnTo>
                  <a:pt x="30348" y="261"/>
                </a:lnTo>
                <a:lnTo>
                  <a:pt x="30292" y="279"/>
                </a:lnTo>
                <a:lnTo>
                  <a:pt x="30199" y="335"/>
                </a:lnTo>
                <a:lnTo>
                  <a:pt x="30162" y="391"/>
                </a:lnTo>
                <a:lnTo>
                  <a:pt x="30125" y="447"/>
                </a:lnTo>
                <a:lnTo>
                  <a:pt x="30125" y="503"/>
                </a:lnTo>
                <a:lnTo>
                  <a:pt x="30106" y="559"/>
                </a:lnTo>
                <a:lnTo>
                  <a:pt x="30143" y="670"/>
                </a:lnTo>
                <a:lnTo>
                  <a:pt x="30199" y="745"/>
                </a:lnTo>
                <a:lnTo>
                  <a:pt x="30292" y="819"/>
                </a:lnTo>
                <a:lnTo>
                  <a:pt x="30348" y="838"/>
                </a:lnTo>
                <a:lnTo>
                  <a:pt x="30460" y="838"/>
                </a:lnTo>
                <a:lnTo>
                  <a:pt x="30516" y="819"/>
                </a:lnTo>
                <a:lnTo>
                  <a:pt x="30609" y="745"/>
                </a:lnTo>
                <a:lnTo>
                  <a:pt x="30683" y="652"/>
                </a:lnTo>
                <a:lnTo>
                  <a:pt x="30702" y="596"/>
                </a:lnTo>
                <a:lnTo>
                  <a:pt x="30702" y="540"/>
                </a:lnTo>
                <a:lnTo>
                  <a:pt x="30665" y="428"/>
                </a:lnTo>
                <a:lnTo>
                  <a:pt x="30609" y="335"/>
                </a:lnTo>
                <a:lnTo>
                  <a:pt x="30516" y="279"/>
                </a:lnTo>
                <a:lnTo>
                  <a:pt x="30460" y="261"/>
                </a:lnTo>
                <a:lnTo>
                  <a:pt x="30404" y="242"/>
                </a:lnTo>
                <a:close/>
                <a:moveTo>
                  <a:pt x="34258" y="242"/>
                </a:moveTo>
                <a:lnTo>
                  <a:pt x="34146" y="279"/>
                </a:lnTo>
                <a:lnTo>
                  <a:pt x="34072" y="354"/>
                </a:lnTo>
                <a:lnTo>
                  <a:pt x="34016" y="447"/>
                </a:lnTo>
                <a:lnTo>
                  <a:pt x="33997" y="559"/>
                </a:lnTo>
                <a:lnTo>
                  <a:pt x="34016" y="670"/>
                </a:lnTo>
                <a:lnTo>
                  <a:pt x="34053" y="726"/>
                </a:lnTo>
                <a:lnTo>
                  <a:pt x="34091" y="763"/>
                </a:lnTo>
                <a:lnTo>
                  <a:pt x="34146" y="801"/>
                </a:lnTo>
                <a:lnTo>
                  <a:pt x="34202" y="819"/>
                </a:lnTo>
                <a:lnTo>
                  <a:pt x="34258" y="838"/>
                </a:lnTo>
                <a:lnTo>
                  <a:pt x="34388" y="838"/>
                </a:lnTo>
                <a:lnTo>
                  <a:pt x="34444" y="801"/>
                </a:lnTo>
                <a:lnTo>
                  <a:pt x="34500" y="763"/>
                </a:lnTo>
                <a:lnTo>
                  <a:pt x="34537" y="726"/>
                </a:lnTo>
                <a:lnTo>
                  <a:pt x="34575" y="670"/>
                </a:lnTo>
                <a:lnTo>
                  <a:pt x="34593" y="614"/>
                </a:lnTo>
                <a:lnTo>
                  <a:pt x="34593" y="540"/>
                </a:lnTo>
                <a:lnTo>
                  <a:pt x="34593" y="484"/>
                </a:lnTo>
                <a:lnTo>
                  <a:pt x="34575" y="428"/>
                </a:lnTo>
                <a:lnTo>
                  <a:pt x="34537" y="372"/>
                </a:lnTo>
                <a:lnTo>
                  <a:pt x="34463" y="298"/>
                </a:lnTo>
                <a:lnTo>
                  <a:pt x="34351" y="242"/>
                </a:lnTo>
                <a:close/>
                <a:moveTo>
                  <a:pt x="91509" y="242"/>
                </a:moveTo>
                <a:lnTo>
                  <a:pt x="91453" y="261"/>
                </a:lnTo>
                <a:lnTo>
                  <a:pt x="91360" y="335"/>
                </a:lnTo>
                <a:lnTo>
                  <a:pt x="91322" y="372"/>
                </a:lnTo>
                <a:lnTo>
                  <a:pt x="91285" y="428"/>
                </a:lnTo>
                <a:lnTo>
                  <a:pt x="91267" y="484"/>
                </a:lnTo>
                <a:lnTo>
                  <a:pt x="91267" y="540"/>
                </a:lnTo>
                <a:lnTo>
                  <a:pt x="91285" y="596"/>
                </a:lnTo>
                <a:lnTo>
                  <a:pt x="91304" y="652"/>
                </a:lnTo>
                <a:lnTo>
                  <a:pt x="91360" y="745"/>
                </a:lnTo>
                <a:lnTo>
                  <a:pt x="91453" y="819"/>
                </a:lnTo>
                <a:lnTo>
                  <a:pt x="91509" y="838"/>
                </a:lnTo>
                <a:lnTo>
                  <a:pt x="91639" y="838"/>
                </a:lnTo>
                <a:lnTo>
                  <a:pt x="91695" y="819"/>
                </a:lnTo>
                <a:lnTo>
                  <a:pt x="91732" y="782"/>
                </a:lnTo>
                <a:lnTo>
                  <a:pt x="91788" y="745"/>
                </a:lnTo>
                <a:lnTo>
                  <a:pt x="91825" y="708"/>
                </a:lnTo>
                <a:lnTo>
                  <a:pt x="91844" y="652"/>
                </a:lnTo>
                <a:lnTo>
                  <a:pt x="91862" y="596"/>
                </a:lnTo>
                <a:lnTo>
                  <a:pt x="91862" y="540"/>
                </a:lnTo>
                <a:lnTo>
                  <a:pt x="91844" y="428"/>
                </a:lnTo>
                <a:lnTo>
                  <a:pt x="91769" y="335"/>
                </a:lnTo>
                <a:lnTo>
                  <a:pt x="91676" y="261"/>
                </a:lnTo>
                <a:lnTo>
                  <a:pt x="91620" y="242"/>
                </a:lnTo>
                <a:close/>
                <a:moveTo>
                  <a:pt x="36399" y="186"/>
                </a:moveTo>
                <a:lnTo>
                  <a:pt x="36306" y="205"/>
                </a:lnTo>
                <a:lnTo>
                  <a:pt x="36232" y="223"/>
                </a:lnTo>
                <a:lnTo>
                  <a:pt x="36138" y="298"/>
                </a:lnTo>
                <a:lnTo>
                  <a:pt x="36083" y="372"/>
                </a:lnTo>
                <a:lnTo>
                  <a:pt x="36064" y="447"/>
                </a:lnTo>
                <a:lnTo>
                  <a:pt x="36045" y="503"/>
                </a:lnTo>
                <a:lnTo>
                  <a:pt x="36045" y="521"/>
                </a:lnTo>
                <a:lnTo>
                  <a:pt x="36064" y="614"/>
                </a:lnTo>
                <a:lnTo>
                  <a:pt x="36083" y="689"/>
                </a:lnTo>
                <a:lnTo>
                  <a:pt x="36138" y="763"/>
                </a:lnTo>
                <a:lnTo>
                  <a:pt x="36194" y="801"/>
                </a:lnTo>
                <a:lnTo>
                  <a:pt x="36269" y="838"/>
                </a:lnTo>
                <a:lnTo>
                  <a:pt x="36343" y="856"/>
                </a:lnTo>
                <a:lnTo>
                  <a:pt x="36418" y="856"/>
                </a:lnTo>
                <a:lnTo>
                  <a:pt x="36511" y="838"/>
                </a:lnTo>
                <a:lnTo>
                  <a:pt x="36567" y="782"/>
                </a:lnTo>
                <a:lnTo>
                  <a:pt x="36623" y="726"/>
                </a:lnTo>
                <a:lnTo>
                  <a:pt x="36660" y="633"/>
                </a:lnTo>
                <a:lnTo>
                  <a:pt x="36678" y="577"/>
                </a:lnTo>
                <a:lnTo>
                  <a:pt x="36716" y="503"/>
                </a:lnTo>
                <a:lnTo>
                  <a:pt x="36716" y="428"/>
                </a:lnTo>
                <a:lnTo>
                  <a:pt x="36678" y="354"/>
                </a:lnTo>
                <a:lnTo>
                  <a:pt x="36641" y="298"/>
                </a:lnTo>
                <a:lnTo>
                  <a:pt x="36585" y="242"/>
                </a:lnTo>
                <a:lnTo>
                  <a:pt x="36511" y="205"/>
                </a:lnTo>
                <a:lnTo>
                  <a:pt x="36399" y="186"/>
                </a:lnTo>
                <a:close/>
                <a:moveTo>
                  <a:pt x="56637" y="223"/>
                </a:moveTo>
                <a:lnTo>
                  <a:pt x="56563" y="261"/>
                </a:lnTo>
                <a:lnTo>
                  <a:pt x="56507" y="298"/>
                </a:lnTo>
                <a:lnTo>
                  <a:pt x="56451" y="335"/>
                </a:lnTo>
                <a:lnTo>
                  <a:pt x="56414" y="410"/>
                </a:lnTo>
                <a:lnTo>
                  <a:pt x="56395" y="484"/>
                </a:lnTo>
                <a:lnTo>
                  <a:pt x="56376" y="559"/>
                </a:lnTo>
                <a:lnTo>
                  <a:pt x="56395" y="633"/>
                </a:lnTo>
                <a:lnTo>
                  <a:pt x="56432" y="689"/>
                </a:lnTo>
                <a:lnTo>
                  <a:pt x="56469" y="763"/>
                </a:lnTo>
                <a:lnTo>
                  <a:pt x="56525" y="801"/>
                </a:lnTo>
                <a:lnTo>
                  <a:pt x="56581" y="838"/>
                </a:lnTo>
                <a:lnTo>
                  <a:pt x="56656" y="856"/>
                </a:lnTo>
                <a:lnTo>
                  <a:pt x="56786" y="856"/>
                </a:lnTo>
                <a:lnTo>
                  <a:pt x="56898" y="819"/>
                </a:lnTo>
                <a:lnTo>
                  <a:pt x="56953" y="782"/>
                </a:lnTo>
                <a:lnTo>
                  <a:pt x="56991" y="745"/>
                </a:lnTo>
                <a:lnTo>
                  <a:pt x="57028" y="708"/>
                </a:lnTo>
                <a:lnTo>
                  <a:pt x="57065" y="633"/>
                </a:lnTo>
                <a:lnTo>
                  <a:pt x="57065" y="540"/>
                </a:lnTo>
                <a:lnTo>
                  <a:pt x="57047" y="428"/>
                </a:lnTo>
                <a:lnTo>
                  <a:pt x="57009" y="335"/>
                </a:lnTo>
                <a:lnTo>
                  <a:pt x="56916" y="279"/>
                </a:lnTo>
                <a:lnTo>
                  <a:pt x="56842" y="242"/>
                </a:lnTo>
                <a:lnTo>
                  <a:pt x="56786" y="223"/>
                </a:lnTo>
                <a:close/>
                <a:moveTo>
                  <a:pt x="58517" y="242"/>
                </a:moveTo>
                <a:lnTo>
                  <a:pt x="58406" y="261"/>
                </a:lnTo>
                <a:lnTo>
                  <a:pt x="58350" y="279"/>
                </a:lnTo>
                <a:lnTo>
                  <a:pt x="58294" y="317"/>
                </a:lnTo>
                <a:lnTo>
                  <a:pt x="58257" y="372"/>
                </a:lnTo>
                <a:lnTo>
                  <a:pt x="58238" y="428"/>
                </a:lnTo>
                <a:lnTo>
                  <a:pt x="58220" y="484"/>
                </a:lnTo>
                <a:lnTo>
                  <a:pt x="58220" y="540"/>
                </a:lnTo>
                <a:lnTo>
                  <a:pt x="58220" y="614"/>
                </a:lnTo>
                <a:lnTo>
                  <a:pt x="58238" y="670"/>
                </a:lnTo>
                <a:lnTo>
                  <a:pt x="58275" y="726"/>
                </a:lnTo>
                <a:lnTo>
                  <a:pt x="58313" y="763"/>
                </a:lnTo>
                <a:lnTo>
                  <a:pt x="58350" y="801"/>
                </a:lnTo>
                <a:lnTo>
                  <a:pt x="58406" y="838"/>
                </a:lnTo>
                <a:lnTo>
                  <a:pt x="58480" y="856"/>
                </a:lnTo>
                <a:lnTo>
                  <a:pt x="58592" y="856"/>
                </a:lnTo>
                <a:lnTo>
                  <a:pt x="58648" y="819"/>
                </a:lnTo>
                <a:lnTo>
                  <a:pt x="58704" y="801"/>
                </a:lnTo>
                <a:lnTo>
                  <a:pt x="58759" y="745"/>
                </a:lnTo>
                <a:lnTo>
                  <a:pt x="58797" y="708"/>
                </a:lnTo>
                <a:lnTo>
                  <a:pt x="58815" y="652"/>
                </a:lnTo>
                <a:lnTo>
                  <a:pt x="58834" y="577"/>
                </a:lnTo>
                <a:lnTo>
                  <a:pt x="58834" y="521"/>
                </a:lnTo>
                <a:lnTo>
                  <a:pt x="58797" y="410"/>
                </a:lnTo>
                <a:lnTo>
                  <a:pt x="58778" y="354"/>
                </a:lnTo>
                <a:lnTo>
                  <a:pt x="58741" y="298"/>
                </a:lnTo>
                <a:lnTo>
                  <a:pt x="58704" y="279"/>
                </a:lnTo>
                <a:lnTo>
                  <a:pt x="58648" y="242"/>
                </a:lnTo>
                <a:close/>
                <a:moveTo>
                  <a:pt x="41463" y="149"/>
                </a:moveTo>
                <a:lnTo>
                  <a:pt x="41389" y="168"/>
                </a:lnTo>
                <a:lnTo>
                  <a:pt x="41314" y="168"/>
                </a:lnTo>
                <a:lnTo>
                  <a:pt x="41240" y="205"/>
                </a:lnTo>
                <a:lnTo>
                  <a:pt x="41184" y="261"/>
                </a:lnTo>
                <a:lnTo>
                  <a:pt x="41128" y="317"/>
                </a:lnTo>
                <a:lnTo>
                  <a:pt x="41110" y="391"/>
                </a:lnTo>
                <a:lnTo>
                  <a:pt x="41091" y="447"/>
                </a:lnTo>
                <a:lnTo>
                  <a:pt x="41091" y="521"/>
                </a:lnTo>
                <a:lnTo>
                  <a:pt x="41091" y="577"/>
                </a:lnTo>
                <a:lnTo>
                  <a:pt x="41110" y="652"/>
                </a:lnTo>
                <a:lnTo>
                  <a:pt x="41147" y="708"/>
                </a:lnTo>
                <a:lnTo>
                  <a:pt x="41184" y="763"/>
                </a:lnTo>
                <a:lnTo>
                  <a:pt x="41240" y="801"/>
                </a:lnTo>
                <a:lnTo>
                  <a:pt x="41296" y="838"/>
                </a:lnTo>
                <a:lnTo>
                  <a:pt x="41352" y="856"/>
                </a:lnTo>
                <a:lnTo>
                  <a:pt x="41426" y="875"/>
                </a:lnTo>
                <a:lnTo>
                  <a:pt x="41482" y="856"/>
                </a:lnTo>
                <a:lnTo>
                  <a:pt x="41556" y="856"/>
                </a:lnTo>
                <a:lnTo>
                  <a:pt x="41612" y="819"/>
                </a:lnTo>
                <a:lnTo>
                  <a:pt x="41668" y="782"/>
                </a:lnTo>
                <a:lnTo>
                  <a:pt x="41724" y="745"/>
                </a:lnTo>
                <a:lnTo>
                  <a:pt x="41798" y="614"/>
                </a:lnTo>
                <a:lnTo>
                  <a:pt x="41817" y="540"/>
                </a:lnTo>
                <a:lnTo>
                  <a:pt x="41836" y="465"/>
                </a:lnTo>
                <a:lnTo>
                  <a:pt x="41817" y="391"/>
                </a:lnTo>
                <a:lnTo>
                  <a:pt x="41798" y="317"/>
                </a:lnTo>
                <a:lnTo>
                  <a:pt x="41761" y="261"/>
                </a:lnTo>
                <a:lnTo>
                  <a:pt x="41705" y="223"/>
                </a:lnTo>
                <a:lnTo>
                  <a:pt x="41631" y="186"/>
                </a:lnTo>
                <a:lnTo>
                  <a:pt x="41556" y="168"/>
                </a:lnTo>
                <a:lnTo>
                  <a:pt x="41463" y="149"/>
                </a:lnTo>
                <a:close/>
                <a:moveTo>
                  <a:pt x="70470" y="149"/>
                </a:moveTo>
                <a:lnTo>
                  <a:pt x="70396" y="168"/>
                </a:lnTo>
                <a:lnTo>
                  <a:pt x="70321" y="205"/>
                </a:lnTo>
                <a:lnTo>
                  <a:pt x="70247" y="242"/>
                </a:lnTo>
                <a:lnTo>
                  <a:pt x="70191" y="279"/>
                </a:lnTo>
                <a:lnTo>
                  <a:pt x="70154" y="335"/>
                </a:lnTo>
                <a:lnTo>
                  <a:pt x="70116" y="410"/>
                </a:lnTo>
                <a:lnTo>
                  <a:pt x="70098" y="465"/>
                </a:lnTo>
                <a:lnTo>
                  <a:pt x="70098" y="540"/>
                </a:lnTo>
                <a:lnTo>
                  <a:pt x="70135" y="652"/>
                </a:lnTo>
                <a:lnTo>
                  <a:pt x="70154" y="708"/>
                </a:lnTo>
                <a:lnTo>
                  <a:pt x="70210" y="763"/>
                </a:lnTo>
                <a:lnTo>
                  <a:pt x="70247" y="801"/>
                </a:lnTo>
                <a:lnTo>
                  <a:pt x="70303" y="838"/>
                </a:lnTo>
                <a:lnTo>
                  <a:pt x="70358" y="856"/>
                </a:lnTo>
                <a:lnTo>
                  <a:pt x="70433" y="875"/>
                </a:lnTo>
                <a:lnTo>
                  <a:pt x="70563" y="856"/>
                </a:lnTo>
                <a:lnTo>
                  <a:pt x="70619" y="838"/>
                </a:lnTo>
                <a:lnTo>
                  <a:pt x="70675" y="801"/>
                </a:lnTo>
                <a:lnTo>
                  <a:pt x="70712" y="745"/>
                </a:lnTo>
                <a:lnTo>
                  <a:pt x="70749" y="689"/>
                </a:lnTo>
                <a:lnTo>
                  <a:pt x="70787" y="614"/>
                </a:lnTo>
                <a:lnTo>
                  <a:pt x="70805" y="540"/>
                </a:lnTo>
                <a:lnTo>
                  <a:pt x="70824" y="465"/>
                </a:lnTo>
                <a:lnTo>
                  <a:pt x="70824" y="372"/>
                </a:lnTo>
                <a:lnTo>
                  <a:pt x="70787" y="298"/>
                </a:lnTo>
                <a:lnTo>
                  <a:pt x="70749" y="242"/>
                </a:lnTo>
                <a:lnTo>
                  <a:pt x="70694" y="186"/>
                </a:lnTo>
                <a:lnTo>
                  <a:pt x="70601" y="149"/>
                </a:lnTo>
                <a:close/>
                <a:moveTo>
                  <a:pt x="79314" y="205"/>
                </a:moveTo>
                <a:lnTo>
                  <a:pt x="79239" y="223"/>
                </a:lnTo>
                <a:lnTo>
                  <a:pt x="79183" y="261"/>
                </a:lnTo>
                <a:lnTo>
                  <a:pt x="79128" y="298"/>
                </a:lnTo>
                <a:lnTo>
                  <a:pt x="79090" y="354"/>
                </a:lnTo>
                <a:lnTo>
                  <a:pt x="79053" y="410"/>
                </a:lnTo>
                <a:lnTo>
                  <a:pt x="79035" y="484"/>
                </a:lnTo>
                <a:lnTo>
                  <a:pt x="79035" y="540"/>
                </a:lnTo>
                <a:lnTo>
                  <a:pt x="79035" y="614"/>
                </a:lnTo>
                <a:lnTo>
                  <a:pt x="79053" y="670"/>
                </a:lnTo>
                <a:lnTo>
                  <a:pt x="79090" y="726"/>
                </a:lnTo>
                <a:lnTo>
                  <a:pt x="79128" y="782"/>
                </a:lnTo>
                <a:lnTo>
                  <a:pt x="79183" y="819"/>
                </a:lnTo>
                <a:lnTo>
                  <a:pt x="79239" y="856"/>
                </a:lnTo>
                <a:lnTo>
                  <a:pt x="79295" y="875"/>
                </a:lnTo>
                <a:lnTo>
                  <a:pt x="79444" y="875"/>
                </a:lnTo>
                <a:lnTo>
                  <a:pt x="79500" y="856"/>
                </a:lnTo>
                <a:lnTo>
                  <a:pt x="79556" y="819"/>
                </a:lnTo>
                <a:lnTo>
                  <a:pt x="79612" y="782"/>
                </a:lnTo>
                <a:lnTo>
                  <a:pt x="79649" y="726"/>
                </a:lnTo>
                <a:lnTo>
                  <a:pt x="79686" y="670"/>
                </a:lnTo>
                <a:lnTo>
                  <a:pt x="79705" y="614"/>
                </a:lnTo>
                <a:lnTo>
                  <a:pt x="79705" y="540"/>
                </a:lnTo>
                <a:lnTo>
                  <a:pt x="79705" y="484"/>
                </a:lnTo>
                <a:lnTo>
                  <a:pt x="79686" y="410"/>
                </a:lnTo>
                <a:lnTo>
                  <a:pt x="79649" y="354"/>
                </a:lnTo>
                <a:lnTo>
                  <a:pt x="79612" y="298"/>
                </a:lnTo>
                <a:lnTo>
                  <a:pt x="79556" y="261"/>
                </a:lnTo>
                <a:lnTo>
                  <a:pt x="79500" y="223"/>
                </a:lnTo>
                <a:lnTo>
                  <a:pt x="79444" y="205"/>
                </a:lnTo>
                <a:close/>
                <a:moveTo>
                  <a:pt x="38056" y="112"/>
                </a:moveTo>
                <a:lnTo>
                  <a:pt x="37982" y="130"/>
                </a:lnTo>
                <a:lnTo>
                  <a:pt x="37889" y="149"/>
                </a:lnTo>
                <a:lnTo>
                  <a:pt x="37833" y="186"/>
                </a:lnTo>
                <a:lnTo>
                  <a:pt x="37758" y="223"/>
                </a:lnTo>
                <a:lnTo>
                  <a:pt x="37702" y="279"/>
                </a:lnTo>
                <a:lnTo>
                  <a:pt x="37647" y="335"/>
                </a:lnTo>
                <a:lnTo>
                  <a:pt x="37609" y="410"/>
                </a:lnTo>
                <a:lnTo>
                  <a:pt x="37591" y="465"/>
                </a:lnTo>
                <a:lnTo>
                  <a:pt x="37591" y="540"/>
                </a:lnTo>
                <a:lnTo>
                  <a:pt x="37591" y="596"/>
                </a:lnTo>
                <a:lnTo>
                  <a:pt x="37609" y="670"/>
                </a:lnTo>
                <a:lnTo>
                  <a:pt x="37628" y="726"/>
                </a:lnTo>
                <a:lnTo>
                  <a:pt x="37665" y="782"/>
                </a:lnTo>
                <a:lnTo>
                  <a:pt x="37721" y="819"/>
                </a:lnTo>
                <a:lnTo>
                  <a:pt x="37777" y="856"/>
                </a:lnTo>
                <a:lnTo>
                  <a:pt x="37851" y="875"/>
                </a:lnTo>
                <a:lnTo>
                  <a:pt x="37926" y="894"/>
                </a:lnTo>
                <a:lnTo>
                  <a:pt x="38000" y="894"/>
                </a:lnTo>
                <a:lnTo>
                  <a:pt x="38075" y="856"/>
                </a:lnTo>
                <a:lnTo>
                  <a:pt x="38131" y="838"/>
                </a:lnTo>
                <a:lnTo>
                  <a:pt x="38186" y="782"/>
                </a:lnTo>
                <a:lnTo>
                  <a:pt x="38224" y="726"/>
                </a:lnTo>
                <a:lnTo>
                  <a:pt x="38261" y="652"/>
                </a:lnTo>
                <a:lnTo>
                  <a:pt x="38298" y="521"/>
                </a:lnTo>
                <a:lnTo>
                  <a:pt x="38280" y="372"/>
                </a:lnTo>
                <a:lnTo>
                  <a:pt x="38261" y="298"/>
                </a:lnTo>
                <a:lnTo>
                  <a:pt x="38224" y="223"/>
                </a:lnTo>
                <a:lnTo>
                  <a:pt x="38186" y="168"/>
                </a:lnTo>
                <a:lnTo>
                  <a:pt x="38112" y="130"/>
                </a:lnTo>
                <a:lnTo>
                  <a:pt x="38056" y="112"/>
                </a:lnTo>
                <a:close/>
                <a:moveTo>
                  <a:pt x="68869" y="261"/>
                </a:moveTo>
                <a:lnTo>
                  <a:pt x="68813" y="279"/>
                </a:lnTo>
                <a:lnTo>
                  <a:pt x="68757" y="317"/>
                </a:lnTo>
                <a:lnTo>
                  <a:pt x="68720" y="354"/>
                </a:lnTo>
                <a:lnTo>
                  <a:pt x="68664" y="410"/>
                </a:lnTo>
                <a:lnTo>
                  <a:pt x="68646" y="465"/>
                </a:lnTo>
                <a:lnTo>
                  <a:pt x="68627" y="540"/>
                </a:lnTo>
                <a:lnTo>
                  <a:pt x="68627" y="596"/>
                </a:lnTo>
                <a:lnTo>
                  <a:pt x="68664" y="708"/>
                </a:lnTo>
                <a:lnTo>
                  <a:pt x="68739" y="801"/>
                </a:lnTo>
                <a:lnTo>
                  <a:pt x="68832" y="856"/>
                </a:lnTo>
                <a:lnTo>
                  <a:pt x="68888" y="875"/>
                </a:lnTo>
                <a:lnTo>
                  <a:pt x="68944" y="894"/>
                </a:lnTo>
                <a:lnTo>
                  <a:pt x="68999" y="875"/>
                </a:lnTo>
                <a:lnTo>
                  <a:pt x="69074" y="856"/>
                </a:lnTo>
                <a:lnTo>
                  <a:pt x="69130" y="819"/>
                </a:lnTo>
                <a:lnTo>
                  <a:pt x="69167" y="782"/>
                </a:lnTo>
                <a:lnTo>
                  <a:pt x="69204" y="745"/>
                </a:lnTo>
                <a:lnTo>
                  <a:pt x="69241" y="670"/>
                </a:lnTo>
                <a:lnTo>
                  <a:pt x="69260" y="614"/>
                </a:lnTo>
                <a:lnTo>
                  <a:pt x="69260" y="559"/>
                </a:lnTo>
                <a:lnTo>
                  <a:pt x="69223" y="447"/>
                </a:lnTo>
                <a:lnTo>
                  <a:pt x="69148" y="354"/>
                </a:lnTo>
                <a:lnTo>
                  <a:pt x="69055" y="279"/>
                </a:lnTo>
                <a:lnTo>
                  <a:pt x="68999" y="261"/>
                </a:lnTo>
                <a:close/>
                <a:moveTo>
                  <a:pt x="83000" y="186"/>
                </a:moveTo>
                <a:lnTo>
                  <a:pt x="82926" y="205"/>
                </a:lnTo>
                <a:lnTo>
                  <a:pt x="82870" y="223"/>
                </a:lnTo>
                <a:lnTo>
                  <a:pt x="82795" y="261"/>
                </a:lnTo>
                <a:lnTo>
                  <a:pt x="82739" y="317"/>
                </a:lnTo>
                <a:lnTo>
                  <a:pt x="82702" y="372"/>
                </a:lnTo>
                <a:lnTo>
                  <a:pt x="82665" y="428"/>
                </a:lnTo>
                <a:lnTo>
                  <a:pt x="82665" y="503"/>
                </a:lnTo>
                <a:lnTo>
                  <a:pt x="82665" y="577"/>
                </a:lnTo>
                <a:lnTo>
                  <a:pt x="82702" y="708"/>
                </a:lnTo>
                <a:lnTo>
                  <a:pt x="82777" y="801"/>
                </a:lnTo>
                <a:lnTo>
                  <a:pt x="82833" y="838"/>
                </a:lnTo>
                <a:lnTo>
                  <a:pt x="82888" y="875"/>
                </a:lnTo>
                <a:lnTo>
                  <a:pt x="82944" y="894"/>
                </a:lnTo>
                <a:lnTo>
                  <a:pt x="83075" y="894"/>
                </a:lnTo>
                <a:lnTo>
                  <a:pt x="83149" y="856"/>
                </a:lnTo>
                <a:lnTo>
                  <a:pt x="83205" y="819"/>
                </a:lnTo>
                <a:lnTo>
                  <a:pt x="83261" y="782"/>
                </a:lnTo>
                <a:lnTo>
                  <a:pt x="83317" y="726"/>
                </a:lnTo>
                <a:lnTo>
                  <a:pt x="83335" y="652"/>
                </a:lnTo>
                <a:lnTo>
                  <a:pt x="83354" y="577"/>
                </a:lnTo>
                <a:lnTo>
                  <a:pt x="83354" y="503"/>
                </a:lnTo>
                <a:lnTo>
                  <a:pt x="83317" y="391"/>
                </a:lnTo>
                <a:lnTo>
                  <a:pt x="83242" y="279"/>
                </a:lnTo>
                <a:lnTo>
                  <a:pt x="83186" y="242"/>
                </a:lnTo>
                <a:lnTo>
                  <a:pt x="83130" y="223"/>
                </a:lnTo>
                <a:lnTo>
                  <a:pt x="83075" y="205"/>
                </a:lnTo>
                <a:lnTo>
                  <a:pt x="83000" y="186"/>
                </a:lnTo>
                <a:close/>
                <a:moveTo>
                  <a:pt x="89833" y="186"/>
                </a:moveTo>
                <a:lnTo>
                  <a:pt x="89759" y="205"/>
                </a:lnTo>
                <a:lnTo>
                  <a:pt x="89684" y="223"/>
                </a:lnTo>
                <a:lnTo>
                  <a:pt x="89628" y="261"/>
                </a:lnTo>
                <a:lnTo>
                  <a:pt x="89591" y="298"/>
                </a:lnTo>
                <a:lnTo>
                  <a:pt x="89554" y="354"/>
                </a:lnTo>
                <a:lnTo>
                  <a:pt x="89516" y="410"/>
                </a:lnTo>
                <a:lnTo>
                  <a:pt x="89498" y="540"/>
                </a:lnTo>
                <a:lnTo>
                  <a:pt x="89516" y="670"/>
                </a:lnTo>
                <a:lnTo>
                  <a:pt x="89554" y="726"/>
                </a:lnTo>
                <a:lnTo>
                  <a:pt x="89591" y="782"/>
                </a:lnTo>
                <a:lnTo>
                  <a:pt x="89628" y="838"/>
                </a:lnTo>
                <a:lnTo>
                  <a:pt x="89684" y="875"/>
                </a:lnTo>
                <a:lnTo>
                  <a:pt x="89759" y="894"/>
                </a:lnTo>
                <a:lnTo>
                  <a:pt x="89926" y="894"/>
                </a:lnTo>
                <a:lnTo>
                  <a:pt x="89982" y="875"/>
                </a:lnTo>
                <a:lnTo>
                  <a:pt x="90056" y="838"/>
                </a:lnTo>
                <a:lnTo>
                  <a:pt x="90094" y="782"/>
                </a:lnTo>
                <a:lnTo>
                  <a:pt x="90131" y="726"/>
                </a:lnTo>
                <a:lnTo>
                  <a:pt x="90168" y="670"/>
                </a:lnTo>
                <a:lnTo>
                  <a:pt x="90187" y="540"/>
                </a:lnTo>
                <a:lnTo>
                  <a:pt x="90168" y="410"/>
                </a:lnTo>
                <a:lnTo>
                  <a:pt x="90131" y="354"/>
                </a:lnTo>
                <a:lnTo>
                  <a:pt x="90094" y="298"/>
                </a:lnTo>
                <a:lnTo>
                  <a:pt x="90056" y="261"/>
                </a:lnTo>
                <a:lnTo>
                  <a:pt x="89982" y="223"/>
                </a:lnTo>
                <a:lnTo>
                  <a:pt x="89926" y="205"/>
                </a:lnTo>
                <a:lnTo>
                  <a:pt x="89833" y="186"/>
                </a:lnTo>
                <a:close/>
                <a:moveTo>
                  <a:pt x="23609" y="298"/>
                </a:moveTo>
                <a:lnTo>
                  <a:pt x="23534" y="317"/>
                </a:lnTo>
                <a:lnTo>
                  <a:pt x="23478" y="335"/>
                </a:lnTo>
                <a:lnTo>
                  <a:pt x="23422" y="372"/>
                </a:lnTo>
                <a:lnTo>
                  <a:pt x="23385" y="428"/>
                </a:lnTo>
                <a:lnTo>
                  <a:pt x="23348" y="484"/>
                </a:lnTo>
                <a:lnTo>
                  <a:pt x="23329" y="540"/>
                </a:lnTo>
                <a:lnTo>
                  <a:pt x="23329" y="596"/>
                </a:lnTo>
                <a:lnTo>
                  <a:pt x="23329" y="670"/>
                </a:lnTo>
                <a:lnTo>
                  <a:pt x="23348" y="726"/>
                </a:lnTo>
                <a:lnTo>
                  <a:pt x="23385" y="782"/>
                </a:lnTo>
                <a:lnTo>
                  <a:pt x="23422" y="838"/>
                </a:lnTo>
                <a:lnTo>
                  <a:pt x="23478" y="875"/>
                </a:lnTo>
                <a:lnTo>
                  <a:pt x="23534" y="912"/>
                </a:lnTo>
                <a:lnTo>
                  <a:pt x="23739" y="912"/>
                </a:lnTo>
                <a:lnTo>
                  <a:pt x="23795" y="875"/>
                </a:lnTo>
                <a:lnTo>
                  <a:pt x="23851" y="838"/>
                </a:lnTo>
                <a:lnTo>
                  <a:pt x="23906" y="801"/>
                </a:lnTo>
                <a:lnTo>
                  <a:pt x="23925" y="745"/>
                </a:lnTo>
                <a:lnTo>
                  <a:pt x="23944" y="689"/>
                </a:lnTo>
                <a:lnTo>
                  <a:pt x="23962" y="633"/>
                </a:lnTo>
                <a:lnTo>
                  <a:pt x="23944" y="521"/>
                </a:lnTo>
                <a:lnTo>
                  <a:pt x="23888" y="428"/>
                </a:lnTo>
                <a:lnTo>
                  <a:pt x="23813" y="354"/>
                </a:lnTo>
                <a:lnTo>
                  <a:pt x="23702" y="298"/>
                </a:lnTo>
                <a:close/>
                <a:moveTo>
                  <a:pt x="14635" y="335"/>
                </a:moveTo>
                <a:lnTo>
                  <a:pt x="14579" y="354"/>
                </a:lnTo>
                <a:lnTo>
                  <a:pt x="14523" y="391"/>
                </a:lnTo>
                <a:lnTo>
                  <a:pt x="14467" y="428"/>
                </a:lnTo>
                <a:lnTo>
                  <a:pt x="14430" y="465"/>
                </a:lnTo>
                <a:lnTo>
                  <a:pt x="14411" y="521"/>
                </a:lnTo>
                <a:lnTo>
                  <a:pt x="14393" y="577"/>
                </a:lnTo>
                <a:lnTo>
                  <a:pt x="14393" y="633"/>
                </a:lnTo>
                <a:lnTo>
                  <a:pt x="14411" y="745"/>
                </a:lnTo>
                <a:lnTo>
                  <a:pt x="14486" y="838"/>
                </a:lnTo>
                <a:lnTo>
                  <a:pt x="14579" y="912"/>
                </a:lnTo>
                <a:lnTo>
                  <a:pt x="14635" y="912"/>
                </a:lnTo>
                <a:lnTo>
                  <a:pt x="14690" y="931"/>
                </a:lnTo>
                <a:lnTo>
                  <a:pt x="14746" y="912"/>
                </a:lnTo>
                <a:lnTo>
                  <a:pt x="14802" y="894"/>
                </a:lnTo>
                <a:lnTo>
                  <a:pt x="14895" y="838"/>
                </a:lnTo>
                <a:lnTo>
                  <a:pt x="14933" y="801"/>
                </a:lnTo>
                <a:lnTo>
                  <a:pt x="14970" y="745"/>
                </a:lnTo>
                <a:lnTo>
                  <a:pt x="14988" y="689"/>
                </a:lnTo>
                <a:lnTo>
                  <a:pt x="14988" y="633"/>
                </a:lnTo>
                <a:lnTo>
                  <a:pt x="14970" y="577"/>
                </a:lnTo>
                <a:lnTo>
                  <a:pt x="14951" y="521"/>
                </a:lnTo>
                <a:lnTo>
                  <a:pt x="14895" y="428"/>
                </a:lnTo>
                <a:lnTo>
                  <a:pt x="14802" y="354"/>
                </a:lnTo>
                <a:lnTo>
                  <a:pt x="14746" y="335"/>
                </a:lnTo>
                <a:close/>
                <a:moveTo>
                  <a:pt x="20052" y="298"/>
                </a:moveTo>
                <a:lnTo>
                  <a:pt x="19941" y="317"/>
                </a:lnTo>
                <a:lnTo>
                  <a:pt x="19885" y="354"/>
                </a:lnTo>
                <a:lnTo>
                  <a:pt x="19848" y="391"/>
                </a:lnTo>
                <a:lnTo>
                  <a:pt x="19773" y="503"/>
                </a:lnTo>
                <a:lnTo>
                  <a:pt x="19755" y="614"/>
                </a:lnTo>
                <a:lnTo>
                  <a:pt x="19773" y="726"/>
                </a:lnTo>
                <a:lnTo>
                  <a:pt x="19829" y="819"/>
                </a:lnTo>
                <a:lnTo>
                  <a:pt x="19866" y="856"/>
                </a:lnTo>
                <a:lnTo>
                  <a:pt x="19922" y="894"/>
                </a:lnTo>
                <a:lnTo>
                  <a:pt x="19997" y="931"/>
                </a:lnTo>
                <a:lnTo>
                  <a:pt x="20108" y="931"/>
                </a:lnTo>
                <a:lnTo>
                  <a:pt x="20183" y="912"/>
                </a:lnTo>
                <a:lnTo>
                  <a:pt x="20239" y="894"/>
                </a:lnTo>
                <a:lnTo>
                  <a:pt x="20295" y="838"/>
                </a:lnTo>
                <a:lnTo>
                  <a:pt x="20332" y="801"/>
                </a:lnTo>
                <a:lnTo>
                  <a:pt x="20369" y="726"/>
                </a:lnTo>
                <a:lnTo>
                  <a:pt x="20388" y="670"/>
                </a:lnTo>
                <a:lnTo>
                  <a:pt x="20388" y="596"/>
                </a:lnTo>
                <a:lnTo>
                  <a:pt x="20369" y="540"/>
                </a:lnTo>
                <a:lnTo>
                  <a:pt x="20350" y="465"/>
                </a:lnTo>
                <a:lnTo>
                  <a:pt x="20313" y="410"/>
                </a:lnTo>
                <a:lnTo>
                  <a:pt x="20257" y="372"/>
                </a:lnTo>
                <a:lnTo>
                  <a:pt x="20164" y="317"/>
                </a:lnTo>
                <a:lnTo>
                  <a:pt x="20052" y="298"/>
                </a:lnTo>
                <a:close/>
                <a:moveTo>
                  <a:pt x="63302" y="186"/>
                </a:moveTo>
                <a:lnTo>
                  <a:pt x="63228" y="205"/>
                </a:lnTo>
                <a:lnTo>
                  <a:pt x="63153" y="242"/>
                </a:lnTo>
                <a:lnTo>
                  <a:pt x="63097" y="298"/>
                </a:lnTo>
                <a:lnTo>
                  <a:pt x="63060" y="354"/>
                </a:lnTo>
                <a:lnTo>
                  <a:pt x="63023" y="410"/>
                </a:lnTo>
                <a:lnTo>
                  <a:pt x="63004" y="484"/>
                </a:lnTo>
                <a:lnTo>
                  <a:pt x="63004" y="559"/>
                </a:lnTo>
                <a:lnTo>
                  <a:pt x="63004" y="633"/>
                </a:lnTo>
                <a:lnTo>
                  <a:pt x="63023" y="708"/>
                </a:lnTo>
                <a:lnTo>
                  <a:pt x="63060" y="782"/>
                </a:lnTo>
                <a:lnTo>
                  <a:pt x="63116" y="838"/>
                </a:lnTo>
                <a:lnTo>
                  <a:pt x="63172" y="875"/>
                </a:lnTo>
                <a:lnTo>
                  <a:pt x="63246" y="912"/>
                </a:lnTo>
                <a:lnTo>
                  <a:pt x="63321" y="931"/>
                </a:lnTo>
                <a:lnTo>
                  <a:pt x="63395" y="931"/>
                </a:lnTo>
                <a:lnTo>
                  <a:pt x="63488" y="912"/>
                </a:lnTo>
                <a:lnTo>
                  <a:pt x="63563" y="875"/>
                </a:lnTo>
                <a:lnTo>
                  <a:pt x="63675" y="801"/>
                </a:lnTo>
                <a:lnTo>
                  <a:pt x="63730" y="745"/>
                </a:lnTo>
                <a:lnTo>
                  <a:pt x="63768" y="689"/>
                </a:lnTo>
                <a:lnTo>
                  <a:pt x="63805" y="633"/>
                </a:lnTo>
                <a:lnTo>
                  <a:pt x="63805" y="559"/>
                </a:lnTo>
                <a:lnTo>
                  <a:pt x="63805" y="484"/>
                </a:lnTo>
                <a:lnTo>
                  <a:pt x="63768" y="410"/>
                </a:lnTo>
                <a:lnTo>
                  <a:pt x="63730" y="354"/>
                </a:lnTo>
                <a:lnTo>
                  <a:pt x="63675" y="317"/>
                </a:lnTo>
                <a:lnTo>
                  <a:pt x="63544" y="223"/>
                </a:lnTo>
                <a:lnTo>
                  <a:pt x="63470" y="205"/>
                </a:lnTo>
                <a:lnTo>
                  <a:pt x="63377" y="186"/>
                </a:lnTo>
                <a:close/>
                <a:moveTo>
                  <a:pt x="39564" y="354"/>
                </a:moveTo>
                <a:lnTo>
                  <a:pt x="39434" y="372"/>
                </a:lnTo>
                <a:lnTo>
                  <a:pt x="39341" y="447"/>
                </a:lnTo>
                <a:lnTo>
                  <a:pt x="39304" y="484"/>
                </a:lnTo>
                <a:lnTo>
                  <a:pt x="39266" y="540"/>
                </a:lnTo>
                <a:lnTo>
                  <a:pt x="39248" y="596"/>
                </a:lnTo>
                <a:lnTo>
                  <a:pt x="39229" y="652"/>
                </a:lnTo>
                <a:lnTo>
                  <a:pt x="39229" y="708"/>
                </a:lnTo>
                <a:lnTo>
                  <a:pt x="39248" y="763"/>
                </a:lnTo>
                <a:lnTo>
                  <a:pt x="39266" y="819"/>
                </a:lnTo>
                <a:lnTo>
                  <a:pt x="39304" y="875"/>
                </a:lnTo>
                <a:lnTo>
                  <a:pt x="39359" y="912"/>
                </a:lnTo>
                <a:lnTo>
                  <a:pt x="39397" y="950"/>
                </a:lnTo>
                <a:lnTo>
                  <a:pt x="39453" y="968"/>
                </a:lnTo>
                <a:lnTo>
                  <a:pt x="39639" y="968"/>
                </a:lnTo>
                <a:lnTo>
                  <a:pt x="39732" y="894"/>
                </a:lnTo>
                <a:lnTo>
                  <a:pt x="39806" y="819"/>
                </a:lnTo>
                <a:lnTo>
                  <a:pt x="39843" y="708"/>
                </a:lnTo>
                <a:lnTo>
                  <a:pt x="39843" y="633"/>
                </a:lnTo>
                <a:lnTo>
                  <a:pt x="39843" y="577"/>
                </a:lnTo>
                <a:lnTo>
                  <a:pt x="39806" y="521"/>
                </a:lnTo>
                <a:lnTo>
                  <a:pt x="39788" y="465"/>
                </a:lnTo>
                <a:lnTo>
                  <a:pt x="39732" y="410"/>
                </a:lnTo>
                <a:lnTo>
                  <a:pt x="39676" y="391"/>
                </a:lnTo>
                <a:lnTo>
                  <a:pt x="39620" y="372"/>
                </a:lnTo>
                <a:lnTo>
                  <a:pt x="39564" y="354"/>
                </a:lnTo>
                <a:close/>
                <a:moveTo>
                  <a:pt x="746" y="410"/>
                </a:moveTo>
                <a:lnTo>
                  <a:pt x="690" y="428"/>
                </a:lnTo>
                <a:lnTo>
                  <a:pt x="615" y="428"/>
                </a:lnTo>
                <a:lnTo>
                  <a:pt x="559" y="447"/>
                </a:lnTo>
                <a:lnTo>
                  <a:pt x="466" y="521"/>
                </a:lnTo>
                <a:lnTo>
                  <a:pt x="429" y="559"/>
                </a:lnTo>
                <a:lnTo>
                  <a:pt x="410" y="614"/>
                </a:lnTo>
                <a:lnTo>
                  <a:pt x="392" y="708"/>
                </a:lnTo>
                <a:lnTo>
                  <a:pt x="392" y="801"/>
                </a:lnTo>
                <a:lnTo>
                  <a:pt x="448" y="894"/>
                </a:lnTo>
                <a:lnTo>
                  <a:pt x="485" y="931"/>
                </a:lnTo>
                <a:lnTo>
                  <a:pt x="522" y="950"/>
                </a:lnTo>
                <a:lnTo>
                  <a:pt x="615" y="987"/>
                </a:lnTo>
                <a:lnTo>
                  <a:pt x="801" y="987"/>
                </a:lnTo>
                <a:lnTo>
                  <a:pt x="894" y="950"/>
                </a:lnTo>
                <a:lnTo>
                  <a:pt x="950" y="931"/>
                </a:lnTo>
                <a:lnTo>
                  <a:pt x="988" y="894"/>
                </a:lnTo>
                <a:lnTo>
                  <a:pt x="1006" y="838"/>
                </a:lnTo>
                <a:lnTo>
                  <a:pt x="1025" y="782"/>
                </a:lnTo>
                <a:lnTo>
                  <a:pt x="1025" y="726"/>
                </a:lnTo>
                <a:lnTo>
                  <a:pt x="1025" y="670"/>
                </a:lnTo>
                <a:lnTo>
                  <a:pt x="988" y="559"/>
                </a:lnTo>
                <a:lnTo>
                  <a:pt x="894" y="465"/>
                </a:lnTo>
                <a:lnTo>
                  <a:pt x="857" y="428"/>
                </a:lnTo>
                <a:lnTo>
                  <a:pt x="801" y="410"/>
                </a:lnTo>
                <a:close/>
                <a:moveTo>
                  <a:pt x="3855" y="335"/>
                </a:moveTo>
                <a:lnTo>
                  <a:pt x="3799" y="372"/>
                </a:lnTo>
                <a:lnTo>
                  <a:pt x="3743" y="391"/>
                </a:lnTo>
                <a:lnTo>
                  <a:pt x="3706" y="447"/>
                </a:lnTo>
                <a:lnTo>
                  <a:pt x="3669" y="503"/>
                </a:lnTo>
                <a:lnTo>
                  <a:pt x="3631" y="614"/>
                </a:lnTo>
                <a:lnTo>
                  <a:pt x="3650" y="745"/>
                </a:lnTo>
                <a:lnTo>
                  <a:pt x="3669" y="801"/>
                </a:lnTo>
                <a:lnTo>
                  <a:pt x="3687" y="856"/>
                </a:lnTo>
                <a:lnTo>
                  <a:pt x="3724" y="912"/>
                </a:lnTo>
                <a:lnTo>
                  <a:pt x="3780" y="950"/>
                </a:lnTo>
                <a:lnTo>
                  <a:pt x="3836" y="968"/>
                </a:lnTo>
                <a:lnTo>
                  <a:pt x="3892" y="987"/>
                </a:lnTo>
                <a:lnTo>
                  <a:pt x="3966" y="987"/>
                </a:lnTo>
                <a:lnTo>
                  <a:pt x="4022" y="968"/>
                </a:lnTo>
                <a:lnTo>
                  <a:pt x="4078" y="931"/>
                </a:lnTo>
                <a:lnTo>
                  <a:pt x="4134" y="894"/>
                </a:lnTo>
                <a:lnTo>
                  <a:pt x="4171" y="856"/>
                </a:lnTo>
                <a:lnTo>
                  <a:pt x="4209" y="801"/>
                </a:lnTo>
                <a:lnTo>
                  <a:pt x="4227" y="689"/>
                </a:lnTo>
                <a:lnTo>
                  <a:pt x="4227" y="559"/>
                </a:lnTo>
                <a:lnTo>
                  <a:pt x="4209" y="503"/>
                </a:lnTo>
                <a:lnTo>
                  <a:pt x="4171" y="447"/>
                </a:lnTo>
                <a:lnTo>
                  <a:pt x="4134" y="410"/>
                </a:lnTo>
                <a:lnTo>
                  <a:pt x="4078" y="372"/>
                </a:lnTo>
                <a:lnTo>
                  <a:pt x="4022" y="354"/>
                </a:lnTo>
                <a:lnTo>
                  <a:pt x="3966" y="335"/>
                </a:lnTo>
                <a:close/>
                <a:moveTo>
                  <a:pt x="25899" y="410"/>
                </a:moveTo>
                <a:lnTo>
                  <a:pt x="25843" y="428"/>
                </a:lnTo>
                <a:lnTo>
                  <a:pt x="25787" y="447"/>
                </a:lnTo>
                <a:lnTo>
                  <a:pt x="25750" y="484"/>
                </a:lnTo>
                <a:lnTo>
                  <a:pt x="25694" y="577"/>
                </a:lnTo>
                <a:lnTo>
                  <a:pt x="25657" y="670"/>
                </a:lnTo>
                <a:lnTo>
                  <a:pt x="25638" y="726"/>
                </a:lnTo>
                <a:lnTo>
                  <a:pt x="25657" y="782"/>
                </a:lnTo>
                <a:lnTo>
                  <a:pt x="25675" y="838"/>
                </a:lnTo>
                <a:lnTo>
                  <a:pt x="25694" y="875"/>
                </a:lnTo>
                <a:lnTo>
                  <a:pt x="25787" y="950"/>
                </a:lnTo>
                <a:lnTo>
                  <a:pt x="25880" y="987"/>
                </a:lnTo>
                <a:lnTo>
                  <a:pt x="25973" y="968"/>
                </a:lnTo>
                <a:lnTo>
                  <a:pt x="26066" y="931"/>
                </a:lnTo>
                <a:lnTo>
                  <a:pt x="26103" y="894"/>
                </a:lnTo>
                <a:lnTo>
                  <a:pt x="26141" y="838"/>
                </a:lnTo>
                <a:lnTo>
                  <a:pt x="26159" y="801"/>
                </a:lnTo>
                <a:lnTo>
                  <a:pt x="26178" y="745"/>
                </a:lnTo>
                <a:lnTo>
                  <a:pt x="26159" y="633"/>
                </a:lnTo>
                <a:lnTo>
                  <a:pt x="26103" y="521"/>
                </a:lnTo>
                <a:lnTo>
                  <a:pt x="26029" y="465"/>
                </a:lnTo>
                <a:lnTo>
                  <a:pt x="25992" y="428"/>
                </a:lnTo>
                <a:lnTo>
                  <a:pt x="25936" y="410"/>
                </a:lnTo>
                <a:close/>
                <a:moveTo>
                  <a:pt x="21728" y="317"/>
                </a:moveTo>
                <a:lnTo>
                  <a:pt x="21654" y="354"/>
                </a:lnTo>
                <a:lnTo>
                  <a:pt x="21598" y="391"/>
                </a:lnTo>
                <a:lnTo>
                  <a:pt x="21542" y="428"/>
                </a:lnTo>
                <a:lnTo>
                  <a:pt x="21449" y="540"/>
                </a:lnTo>
                <a:lnTo>
                  <a:pt x="21430" y="596"/>
                </a:lnTo>
                <a:lnTo>
                  <a:pt x="21412" y="670"/>
                </a:lnTo>
                <a:lnTo>
                  <a:pt x="21412" y="726"/>
                </a:lnTo>
                <a:lnTo>
                  <a:pt x="21430" y="801"/>
                </a:lnTo>
                <a:lnTo>
                  <a:pt x="21449" y="856"/>
                </a:lnTo>
                <a:lnTo>
                  <a:pt x="21505" y="912"/>
                </a:lnTo>
                <a:lnTo>
                  <a:pt x="21561" y="950"/>
                </a:lnTo>
                <a:lnTo>
                  <a:pt x="21635" y="987"/>
                </a:lnTo>
                <a:lnTo>
                  <a:pt x="21784" y="1005"/>
                </a:lnTo>
                <a:lnTo>
                  <a:pt x="21858" y="1005"/>
                </a:lnTo>
                <a:lnTo>
                  <a:pt x="21933" y="987"/>
                </a:lnTo>
                <a:lnTo>
                  <a:pt x="21989" y="950"/>
                </a:lnTo>
                <a:lnTo>
                  <a:pt x="22063" y="894"/>
                </a:lnTo>
                <a:lnTo>
                  <a:pt x="22100" y="838"/>
                </a:lnTo>
                <a:lnTo>
                  <a:pt x="22138" y="782"/>
                </a:lnTo>
                <a:lnTo>
                  <a:pt x="22175" y="708"/>
                </a:lnTo>
                <a:lnTo>
                  <a:pt x="22175" y="633"/>
                </a:lnTo>
                <a:lnTo>
                  <a:pt x="22175" y="577"/>
                </a:lnTo>
                <a:lnTo>
                  <a:pt x="22156" y="503"/>
                </a:lnTo>
                <a:lnTo>
                  <a:pt x="22119" y="447"/>
                </a:lnTo>
                <a:lnTo>
                  <a:pt x="22063" y="391"/>
                </a:lnTo>
                <a:lnTo>
                  <a:pt x="21989" y="354"/>
                </a:lnTo>
                <a:lnTo>
                  <a:pt x="21933" y="317"/>
                </a:lnTo>
                <a:close/>
                <a:moveTo>
                  <a:pt x="8491" y="410"/>
                </a:moveTo>
                <a:lnTo>
                  <a:pt x="8416" y="428"/>
                </a:lnTo>
                <a:lnTo>
                  <a:pt x="8360" y="447"/>
                </a:lnTo>
                <a:lnTo>
                  <a:pt x="8304" y="484"/>
                </a:lnTo>
                <a:lnTo>
                  <a:pt x="8267" y="540"/>
                </a:lnTo>
                <a:lnTo>
                  <a:pt x="8230" y="596"/>
                </a:lnTo>
                <a:lnTo>
                  <a:pt x="8211" y="708"/>
                </a:lnTo>
                <a:lnTo>
                  <a:pt x="8230" y="819"/>
                </a:lnTo>
                <a:lnTo>
                  <a:pt x="8286" y="912"/>
                </a:lnTo>
                <a:lnTo>
                  <a:pt x="8323" y="968"/>
                </a:lnTo>
                <a:lnTo>
                  <a:pt x="8379" y="987"/>
                </a:lnTo>
                <a:lnTo>
                  <a:pt x="8435" y="1024"/>
                </a:lnTo>
                <a:lnTo>
                  <a:pt x="8565" y="1024"/>
                </a:lnTo>
                <a:lnTo>
                  <a:pt x="8621" y="1005"/>
                </a:lnTo>
                <a:lnTo>
                  <a:pt x="8733" y="950"/>
                </a:lnTo>
                <a:lnTo>
                  <a:pt x="8807" y="856"/>
                </a:lnTo>
                <a:lnTo>
                  <a:pt x="8826" y="801"/>
                </a:lnTo>
                <a:lnTo>
                  <a:pt x="8844" y="745"/>
                </a:lnTo>
                <a:lnTo>
                  <a:pt x="8844" y="689"/>
                </a:lnTo>
                <a:lnTo>
                  <a:pt x="8826" y="633"/>
                </a:lnTo>
                <a:lnTo>
                  <a:pt x="8770" y="521"/>
                </a:lnTo>
                <a:lnTo>
                  <a:pt x="8677" y="447"/>
                </a:lnTo>
                <a:lnTo>
                  <a:pt x="8621" y="428"/>
                </a:lnTo>
                <a:lnTo>
                  <a:pt x="8547" y="410"/>
                </a:lnTo>
                <a:close/>
                <a:moveTo>
                  <a:pt x="9980" y="410"/>
                </a:moveTo>
                <a:lnTo>
                  <a:pt x="9924" y="428"/>
                </a:lnTo>
                <a:lnTo>
                  <a:pt x="9868" y="447"/>
                </a:lnTo>
                <a:lnTo>
                  <a:pt x="9813" y="484"/>
                </a:lnTo>
                <a:lnTo>
                  <a:pt x="9757" y="521"/>
                </a:lnTo>
                <a:lnTo>
                  <a:pt x="9719" y="559"/>
                </a:lnTo>
                <a:lnTo>
                  <a:pt x="9701" y="614"/>
                </a:lnTo>
                <a:lnTo>
                  <a:pt x="9682" y="726"/>
                </a:lnTo>
                <a:lnTo>
                  <a:pt x="9701" y="838"/>
                </a:lnTo>
                <a:lnTo>
                  <a:pt x="9775" y="931"/>
                </a:lnTo>
                <a:lnTo>
                  <a:pt x="9813" y="968"/>
                </a:lnTo>
                <a:lnTo>
                  <a:pt x="9868" y="987"/>
                </a:lnTo>
                <a:lnTo>
                  <a:pt x="9924" y="1005"/>
                </a:lnTo>
                <a:lnTo>
                  <a:pt x="9980" y="1024"/>
                </a:lnTo>
                <a:lnTo>
                  <a:pt x="10055" y="1005"/>
                </a:lnTo>
                <a:lnTo>
                  <a:pt x="10110" y="1005"/>
                </a:lnTo>
                <a:lnTo>
                  <a:pt x="10166" y="968"/>
                </a:lnTo>
                <a:lnTo>
                  <a:pt x="10204" y="931"/>
                </a:lnTo>
                <a:lnTo>
                  <a:pt x="10278" y="838"/>
                </a:lnTo>
                <a:lnTo>
                  <a:pt x="10297" y="782"/>
                </a:lnTo>
                <a:lnTo>
                  <a:pt x="10315" y="726"/>
                </a:lnTo>
                <a:lnTo>
                  <a:pt x="10297" y="652"/>
                </a:lnTo>
                <a:lnTo>
                  <a:pt x="10278" y="596"/>
                </a:lnTo>
                <a:lnTo>
                  <a:pt x="10204" y="503"/>
                </a:lnTo>
                <a:lnTo>
                  <a:pt x="10166" y="465"/>
                </a:lnTo>
                <a:lnTo>
                  <a:pt x="10110" y="428"/>
                </a:lnTo>
                <a:lnTo>
                  <a:pt x="10036" y="410"/>
                </a:lnTo>
                <a:close/>
                <a:moveTo>
                  <a:pt x="16347" y="335"/>
                </a:moveTo>
                <a:lnTo>
                  <a:pt x="16273" y="354"/>
                </a:lnTo>
                <a:lnTo>
                  <a:pt x="16217" y="372"/>
                </a:lnTo>
                <a:lnTo>
                  <a:pt x="16143" y="410"/>
                </a:lnTo>
                <a:lnTo>
                  <a:pt x="16050" y="503"/>
                </a:lnTo>
                <a:lnTo>
                  <a:pt x="15994" y="614"/>
                </a:lnTo>
                <a:lnTo>
                  <a:pt x="15975" y="670"/>
                </a:lnTo>
                <a:lnTo>
                  <a:pt x="15975" y="745"/>
                </a:lnTo>
                <a:lnTo>
                  <a:pt x="15994" y="801"/>
                </a:lnTo>
                <a:lnTo>
                  <a:pt x="16012" y="856"/>
                </a:lnTo>
                <a:lnTo>
                  <a:pt x="16050" y="912"/>
                </a:lnTo>
                <a:lnTo>
                  <a:pt x="16087" y="968"/>
                </a:lnTo>
                <a:lnTo>
                  <a:pt x="16143" y="1005"/>
                </a:lnTo>
                <a:lnTo>
                  <a:pt x="16217" y="1024"/>
                </a:lnTo>
                <a:lnTo>
                  <a:pt x="16273" y="1043"/>
                </a:lnTo>
                <a:lnTo>
                  <a:pt x="16347" y="1043"/>
                </a:lnTo>
                <a:lnTo>
                  <a:pt x="16403" y="1024"/>
                </a:lnTo>
                <a:lnTo>
                  <a:pt x="16478" y="1005"/>
                </a:lnTo>
                <a:lnTo>
                  <a:pt x="16590" y="912"/>
                </a:lnTo>
                <a:lnTo>
                  <a:pt x="16627" y="856"/>
                </a:lnTo>
                <a:lnTo>
                  <a:pt x="16664" y="801"/>
                </a:lnTo>
                <a:lnTo>
                  <a:pt x="16683" y="726"/>
                </a:lnTo>
                <a:lnTo>
                  <a:pt x="16683" y="670"/>
                </a:lnTo>
                <a:lnTo>
                  <a:pt x="16664" y="596"/>
                </a:lnTo>
                <a:lnTo>
                  <a:pt x="16645" y="521"/>
                </a:lnTo>
                <a:lnTo>
                  <a:pt x="16608" y="465"/>
                </a:lnTo>
                <a:lnTo>
                  <a:pt x="16552" y="410"/>
                </a:lnTo>
                <a:lnTo>
                  <a:pt x="16496" y="372"/>
                </a:lnTo>
                <a:lnTo>
                  <a:pt x="16422" y="354"/>
                </a:lnTo>
                <a:lnTo>
                  <a:pt x="16347" y="335"/>
                </a:lnTo>
                <a:close/>
                <a:moveTo>
                  <a:pt x="84527" y="540"/>
                </a:moveTo>
                <a:lnTo>
                  <a:pt x="84490" y="559"/>
                </a:lnTo>
                <a:lnTo>
                  <a:pt x="84434" y="577"/>
                </a:lnTo>
                <a:lnTo>
                  <a:pt x="84397" y="614"/>
                </a:lnTo>
                <a:lnTo>
                  <a:pt x="84359" y="708"/>
                </a:lnTo>
                <a:lnTo>
                  <a:pt x="84341" y="801"/>
                </a:lnTo>
                <a:lnTo>
                  <a:pt x="84359" y="894"/>
                </a:lnTo>
                <a:lnTo>
                  <a:pt x="84397" y="987"/>
                </a:lnTo>
                <a:lnTo>
                  <a:pt x="84434" y="1024"/>
                </a:lnTo>
                <a:lnTo>
                  <a:pt x="84490" y="1043"/>
                </a:lnTo>
                <a:lnTo>
                  <a:pt x="84527" y="1061"/>
                </a:lnTo>
                <a:lnTo>
                  <a:pt x="84601" y="1080"/>
                </a:lnTo>
                <a:lnTo>
                  <a:pt x="84657" y="1061"/>
                </a:lnTo>
                <a:lnTo>
                  <a:pt x="84713" y="1043"/>
                </a:lnTo>
                <a:lnTo>
                  <a:pt x="84750" y="1024"/>
                </a:lnTo>
                <a:lnTo>
                  <a:pt x="84787" y="987"/>
                </a:lnTo>
                <a:lnTo>
                  <a:pt x="84843" y="894"/>
                </a:lnTo>
                <a:lnTo>
                  <a:pt x="84862" y="801"/>
                </a:lnTo>
                <a:lnTo>
                  <a:pt x="84843" y="708"/>
                </a:lnTo>
                <a:lnTo>
                  <a:pt x="84787" y="614"/>
                </a:lnTo>
                <a:lnTo>
                  <a:pt x="84750" y="577"/>
                </a:lnTo>
                <a:lnTo>
                  <a:pt x="84713" y="559"/>
                </a:lnTo>
                <a:lnTo>
                  <a:pt x="84657" y="540"/>
                </a:lnTo>
                <a:close/>
                <a:moveTo>
                  <a:pt x="6796" y="447"/>
                </a:moveTo>
                <a:lnTo>
                  <a:pt x="6722" y="465"/>
                </a:lnTo>
                <a:lnTo>
                  <a:pt x="6666" y="484"/>
                </a:lnTo>
                <a:lnTo>
                  <a:pt x="6592" y="521"/>
                </a:lnTo>
                <a:lnTo>
                  <a:pt x="6554" y="559"/>
                </a:lnTo>
                <a:lnTo>
                  <a:pt x="6517" y="614"/>
                </a:lnTo>
                <a:lnTo>
                  <a:pt x="6480" y="670"/>
                </a:lnTo>
                <a:lnTo>
                  <a:pt x="6461" y="745"/>
                </a:lnTo>
                <a:lnTo>
                  <a:pt x="6480" y="819"/>
                </a:lnTo>
                <a:lnTo>
                  <a:pt x="6517" y="931"/>
                </a:lnTo>
                <a:lnTo>
                  <a:pt x="6573" y="1024"/>
                </a:lnTo>
                <a:lnTo>
                  <a:pt x="6685" y="1080"/>
                </a:lnTo>
                <a:lnTo>
                  <a:pt x="6741" y="1099"/>
                </a:lnTo>
                <a:lnTo>
                  <a:pt x="6852" y="1099"/>
                </a:lnTo>
                <a:lnTo>
                  <a:pt x="6927" y="1061"/>
                </a:lnTo>
                <a:lnTo>
                  <a:pt x="6983" y="1024"/>
                </a:lnTo>
                <a:lnTo>
                  <a:pt x="7038" y="987"/>
                </a:lnTo>
                <a:lnTo>
                  <a:pt x="7076" y="931"/>
                </a:lnTo>
                <a:lnTo>
                  <a:pt x="7094" y="875"/>
                </a:lnTo>
                <a:lnTo>
                  <a:pt x="7113" y="801"/>
                </a:lnTo>
                <a:lnTo>
                  <a:pt x="7113" y="726"/>
                </a:lnTo>
                <a:lnTo>
                  <a:pt x="7076" y="614"/>
                </a:lnTo>
                <a:lnTo>
                  <a:pt x="7001" y="540"/>
                </a:lnTo>
                <a:lnTo>
                  <a:pt x="6908" y="465"/>
                </a:lnTo>
                <a:lnTo>
                  <a:pt x="6852" y="447"/>
                </a:lnTo>
                <a:close/>
                <a:moveTo>
                  <a:pt x="11507" y="465"/>
                </a:moveTo>
                <a:lnTo>
                  <a:pt x="11432" y="484"/>
                </a:lnTo>
                <a:lnTo>
                  <a:pt x="11358" y="484"/>
                </a:lnTo>
                <a:lnTo>
                  <a:pt x="11283" y="503"/>
                </a:lnTo>
                <a:lnTo>
                  <a:pt x="11228" y="540"/>
                </a:lnTo>
                <a:lnTo>
                  <a:pt x="11172" y="596"/>
                </a:lnTo>
                <a:lnTo>
                  <a:pt x="11134" y="652"/>
                </a:lnTo>
                <a:lnTo>
                  <a:pt x="11116" y="708"/>
                </a:lnTo>
                <a:lnTo>
                  <a:pt x="11097" y="782"/>
                </a:lnTo>
                <a:lnTo>
                  <a:pt x="11097" y="838"/>
                </a:lnTo>
                <a:lnTo>
                  <a:pt x="11116" y="912"/>
                </a:lnTo>
                <a:lnTo>
                  <a:pt x="11153" y="968"/>
                </a:lnTo>
                <a:lnTo>
                  <a:pt x="11190" y="1024"/>
                </a:lnTo>
                <a:lnTo>
                  <a:pt x="11246" y="1061"/>
                </a:lnTo>
                <a:lnTo>
                  <a:pt x="11321" y="1099"/>
                </a:lnTo>
                <a:lnTo>
                  <a:pt x="11376" y="1117"/>
                </a:lnTo>
                <a:lnTo>
                  <a:pt x="11451" y="1117"/>
                </a:lnTo>
                <a:lnTo>
                  <a:pt x="11581" y="1099"/>
                </a:lnTo>
                <a:lnTo>
                  <a:pt x="11637" y="1061"/>
                </a:lnTo>
                <a:lnTo>
                  <a:pt x="11693" y="1024"/>
                </a:lnTo>
                <a:lnTo>
                  <a:pt x="11749" y="987"/>
                </a:lnTo>
                <a:lnTo>
                  <a:pt x="11786" y="931"/>
                </a:lnTo>
                <a:lnTo>
                  <a:pt x="11823" y="875"/>
                </a:lnTo>
                <a:lnTo>
                  <a:pt x="11823" y="801"/>
                </a:lnTo>
                <a:lnTo>
                  <a:pt x="11842" y="745"/>
                </a:lnTo>
                <a:lnTo>
                  <a:pt x="11823" y="670"/>
                </a:lnTo>
                <a:lnTo>
                  <a:pt x="11805" y="614"/>
                </a:lnTo>
                <a:lnTo>
                  <a:pt x="11767" y="559"/>
                </a:lnTo>
                <a:lnTo>
                  <a:pt x="11730" y="503"/>
                </a:lnTo>
                <a:lnTo>
                  <a:pt x="11656" y="484"/>
                </a:lnTo>
                <a:lnTo>
                  <a:pt x="11581" y="465"/>
                </a:lnTo>
                <a:close/>
                <a:moveTo>
                  <a:pt x="2142" y="410"/>
                </a:moveTo>
                <a:lnTo>
                  <a:pt x="1993" y="484"/>
                </a:lnTo>
                <a:lnTo>
                  <a:pt x="1881" y="559"/>
                </a:lnTo>
                <a:lnTo>
                  <a:pt x="1825" y="614"/>
                </a:lnTo>
                <a:lnTo>
                  <a:pt x="1788" y="689"/>
                </a:lnTo>
                <a:lnTo>
                  <a:pt x="1770" y="745"/>
                </a:lnTo>
                <a:lnTo>
                  <a:pt x="1770" y="838"/>
                </a:lnTo>
                <a:lnTo>
                  <a:pt x="1788" y="912"/>
                </a:lnTo>
                <a:lnTo>
                  <a:pt x="1825" y="968"/>
                </a:lnTo>
                <a:lnTo>
                  <a:pt x="1863" y="1043"/>
                </a:lnTo>
                <a:lnTo>
                  <a:pt x="1918" y="1080"/>
                </a:lnTo>
                <a:lnTo>
                  <a:pt x="1993" y="1117"/>
                </a:lnTo>
                <a:lnTo>
                  <a:pt x="2049" y="1154"/>
                </a:lnTo>
                <a:lnTo>
                  <a:pt x="2123" y="1154"/>
                </a:lnTo>
                <a:lnTo>
                  <a:pt x="2216" y="1136"/>
                </a:lnTo>
                <a:lnTo>
                  <a:pt x="2347" y="1080"/>
                </a:lnTo>
                <a:lnTo>
                  <a:pt x="2458" y="987"/>
                </a:lnTo>
                <a:lnTo>
                  <a:pt x="2496" y="931"/>
                </a:lnTo>
                <a:lnTo>
                  <a:pt x="2533" y="875"/>
                </a:lnTo>
                <a:lnTo>
                  <a:pt x="2552" y="801"/>
                </a:lnTo>
                <a:lnTo>
                  <a:pt x="2552" y="726"/>
                </a:lnTo>
                <a:lnTo>
                  <a:pt x="2533" y="652"/>
                </a:lnTo>
                <a:lnTo>
                  <a:pt x="2514" y="577"/>
                </a:lnTo>
                <a:lnTo>
                  <a:pt x="2458" y="521"/>
                </a:lnTo>
                <a:lnTo>
                  <a:pt x="2421" y="465"/>
                </a:lnTo>
                <a:lnTo>
                  <a:pt x="2347" y="428"/>
                </a:lnTo>
                <a:lnTo>
                  <a:pt x="2291" y="410"/>
                </a:lnTo>
                <a:close/>
                <a:moveTo>
                  <a:pt x="32359" y="223"/>
                </a:moveTo>
                <a:lnTo>
                  <a:pt x="32285" y="261"/>
                </a:lnTo>
                <a:lnTo>
                  <a:pt x="32229" y="317"/>
                </a:lnTo>
                <a:lnTo>
                  <a:pt x="32191" y="372"/>
                </a:lnTo>
                <a:lnTo>
                  <a:pt x="32136" y="428"/>
                </a:lnTo>
                <a:lnTo>
                  <a:pt x="32061" y="465"/>
                </a:lnTo>
                <a:lnTo>
                  <a:pt x="32024" y="503"/>
                </a:lnTo>
                <a:lnTo>
                  <a:pt x="31987" y="559"/>
                </a:lnTo>
                <a:lnTo>
                  <a:pt x="31949" y="614"/>
                </a:lnTo>
                <a:lnTo>
                  <a:pt x="31931" y="670"/>
                </a:lnTo>
                <a:lnTo>
                  <a:pt x="31931" y="745"/>
                </a:lnTo>
                <a:lnTo>
                  <a:pt x="31949" y="819"/>
                </a:lnTo>
                <a:lnTo>
                  <a:pt x="31968" y="894"/>
                </a:lnTo>
                <a:lnTo>
                  <a:pt x="32005" y="950"/>
                </a:lnTo>
                <a:lnTo>
                  <a:pt x="32098" y="1061"/>
                </a:lnTo>
                <a:lnTo>
                  <a:pt x="32229" y="1136"/>
                </a:lnTo>
                <a:lnTo>
                  <a:pt x="32285" y="1173"/>
                </a:lnTo>
                <a:lnTo>
                  <a:pt x="32508" y="1173"/>
                </a:lnTo>
                <a:lnTo>
                  <a:pt x="32638" y="1117"/>
                </a:lnTo>
                <a:lnTo>
                  <a:pt x="32750" y="1043"/>
                </a:lnTo>
                <a:lnTo>
                  <a:pt x="32806" y="987"/>
                </a:lnTo>
                <a:lnTo>
                  <a:pt x="32824" y="912"/>
                </a:lnTo>
                <a:lnTo>
                  <a:pt x="32880" y="782"/>
                </a:lnTo>
                <a:lnTo>
                  <a:pt x="32880" y="633"/>
                </a:lnTo>
                <a:lnTo>
                  <a:pt x="32843" y="503"/>
                </a:lnTo>
                <a:lnTo>
                  <a:pt x="32806" y="410"/>
                </a:lnTo>
                <a:lnTo>
                  <a:pt x="32750" y="354"/>
                </a:lnTo>
                <a:lnTo>
                  <a:pt x="32694" y="298"/>
                </a:lnTo>
                <a:lnTo>
                  <a:pt x="32620" y="261"/>
                </a:lnTo>
                <a:lnTo>
                  <a:pt x="32527" y="223"/>
                </a:lnTo>
                <a:close/>
                <a:moveTo>
                  <a:pt x="91509" y="2029"/>
                </a:moveTo>
                <a:lnTo>
                  <a:pt x="91453" y="2048"/>
                </a:lnTo>
                <a:lnTo>
                  <a:pt x="91397" y="2067"/>
                </a:lnTo>
                <a:lnTo>
                  <a:pt x="91360" y="2104"/>
                </a:lnTo>
                <a:lnTo>
                  <a:pt x="91285" y="2216"/>
                </a:lnTo>
                <a:lnTo>
                  <a:pt x="91267" y="2271"/>
                </a:lnTo>
                <a:lnTo>
                  <a:pt x="91267" y="2327"/>
                </a:lnTo>
                <a:lnTo>
                  <a:pt x="91267" y="2383"/>
                </a:lnTo>
                <a:lnTo>
                  <a:pt x="91285" y="2439"/>
                </a:lnTo>
                <a:lnTo>
                  <a:pt x="91322" y="2495"/>
                </a:lnTo>
                <a:lnTo>
                  <a:pt x="91360" y="2532"/>
                </a:lnTo>
                <a:lnTo>
                  <a:pt x="91453" y="2588"/>
                </a:lnTo>
                <a:lnTo>
                  <a:pt x="91564" y="2625"/>
                </a:lnTo>
                <a:lnTo>
                  <a:pt x="91620" y="2625"/>
                </a:lnTo>
                <a:lnTo>
                  <a:pt x="91676" y="2607"/>
                </a:lnTo>
                <a:lnTo>
                  <a:pt x="91732" y="2569"/>
                </a:lnTo>
                <a:lnTo>
                  <a:pt x="91788" y="2532"/>
                </a:lnTo>
                <a:lnTo>
                  <a:pt x="91825" y="2476"/>
                </a:lnTo>
                <a:lnTo>
                  <a:pt x="91844" y="2439"/>
                </a:lnTo>
                <a:lnTo>
                  <a:pt x="91862" y="2365"/>
                </a:lnTo>
                <a:lnTo>
                  <a:pt x="91862" y="2309"/>
                </a:lnTo>
                <a:lnTo>
                  <a:pt x="91862" y="2253"/>
                </a:lnTo>
                <a:lnTo>
                  <a:pt x="91844" y="2197"/>
                </a:lnTo>
                <a:lnTo>
                  <a:pt x="91769" y="2104"/>
                </a:lnTo>
                <a:lnTo>
                  <a:pt x="91676" y="2048"/>
                </a:lnTo>
                <a:lnTo>
                  <a:pt x="91564" y="2029"/>
                </a:lnTo>
                <a:close/>
                <a:moveTo>
                  <a:pt x="727" y="2122"/>
                </a:moveTo>
                <a:lnTo>
                  <a:pt x="634" y="2141"/>
                </a:lnTo>
                <a:lnTo>
                  <a:pt x="541" y="2197"/>
                </a:lnTo>
                <a:lnTo>
                  <a:pt x="504" y="2234"/>
                </a:lnTo>
                <a:lnTo>
                  <a:pt x="485" y="2271"/>
                </a:lnTo>
                <a:lnTo>
                  <a:pt x="466" y="2327"/>
                </a:lnTo>
                <a:lnTo>
                  <a:pt x="448" y="2383"/>
                </a:lnTo>
                <a:lnTo>
                  <a:pt x="466" y="2458"/>
                </a:lnTo>
                <a:lnTo>
                  <a:pt x="485" y="2513"/>
                </a:lnTo>
                <a:lnTo>
                  <a:pt x="504" y="2551"/>
                </a:lnTo>
                <a:lnTo>
                  <a:pt x="541" y="2588"/>
                </a:lnTo>
                <a:lnTo>
                  <a:pt x="634" y="2644"/>
                </a:lnTo>
                <a:lnTo>
                  <a:pt x="820" y="2644"/>
                </a:lnTo>
                <a:lnTo>
                  <a:pt x="913" y="2588"/>
                </a:lnTo>
                <a:lnTo>
                  <a:pt x="950" y="2551"/>
                </a:lnTo>
                <a:lnTo>
                  <a:pt x="969" y="2513"/>
                </a:lnTo>
                <a:lnTo>
                  <a:pt x="988" y="2458"/>
                </a:lnTo>
                <a:lnTo>
                  <a:pt x="988" y="2383"/>
                </a:lnTo>
                <a:lnTo>
                  <a:pt x="988" y="2327"/>
                </a:lnTo>
                <a:lnTo>
                  <a:pt x="969" y="2271"/>
                </a:lnTo>
                <a:lnTo>
                  <a:pt x="950" y="2234"/>
                </a:lnTo>
                <a:lnTo>
                  <a:pt x="913" y="2197"/>
                </a:lnTo>
                <a:lnTo>
                  <a:pt x="820" y="2141"/>
                </a:lnTo>
                <a:lnTo>
                  <a:pt x="727" y="2122"/>
                </a:lnTo>
                <a:close/>
                <a:moveTo>
                  <a:pt x="690" y="3537"/>
                </a:moveTo>
                <a:lnTo>
                  <a:pt x="597" y="3575"/>
                </a:lnTo>
                <a:lnTo>
                  <a:pt x="541" y="3612"/>
                </a:lnTo>
                <a:lnTo>
                  <a:pt x="504" y="3649"/>
                </a:lnTo>
                <a:lnTo>
                  <a:pt x="448" y="3761"/>
                </a:lnTo>
                <a:lnTo>
                  <a:pt x="429" y="3817"/>
                </a:lnTo>
                <a:lnTo>
                  <a:pt x="429" y="3873"/>
                </a:lnTo>
                <a:lnTo>
                  <a:pt x="448" y="3928"/>
                </a:lnTo>
                <a:lnTo>
                  <a:pt x="466" y="3984"/>
                </a:lnTo>
                <a:lnTo>
                  <a:pt x="504" y="4022"/>
                </a:lnTo>
                <a:lnTo>
                  <a:pt x="541" y="4059"/>
                </a:lnTo>
                <a:lnTo>
                  <a:pt x="652" y="4115"/>
                </a:lnTo>
                <a:lnTo>
                  <a:pt x="820" y="4115"/>
                </a:lnTo>
                <a:lnTo>
                  <a:pt x="876" y="4077"/>
                </a:lnTo>
                <a:lnTo>
                  <a:pt x="913" y="4040"/>
                </a:lnTo>
                <a:lnTo>
                  <a:pt x="950" y="4003"/>
                </a:lnTo>
                <a:lnTo>
                  <a:pt x="988" y="3947"/>
                </a:lnTo>
                <a:lnTo>
                  <a:pt x="1006" y="3891"/>
                </a:lnTo>
                <a:lnTo>
                  <a:pt x="1006" y="3835"/>
                </a:lnTo>
                <a:lnTo>
                  <a:pt x="1006" y="3780"/>
                </a:lnTo>
                <a:lnTo>
                  <a:pt x="988" y="3724"/>
                </a:lnTo>
                <a:lnTo>
                  <a:pt x="969" y="3668"/>
                </a:lnTo>
                <a:lnTo>
                  <a:pt x="894" y="3593"/>
                </a:lnTo>
                <a:lnTo>
                  <a:pt x="801" y="3556"/>
                </a:lnTo>
                <a:lnTo>
                  <a:pt x="690" y="3537"/>
                </a:lnTo>
                <a:close/>
                <a:moveTo>
                  <a:pt x="91564" y="3705"/>
                </a:moveTo>
                <a:lnTo>
                  <a:pt x="91434" y="3742"/>
                </a:lnTo>
                <a:lnTo>
                  <a:pt x="91378" y="3761"/>
                </a:lnTo>
                <a:lnTo>
                  <a:pt x="91322" y="3798"/>
                </a:lnTo>
                <a:lnTo>
                  <a:pt x="91285" y="3854"/>
                </a:lnTo>
                <a:lnTo>
                  <a:pt x="91248" y="3910"/>
                </a:lnTo>
                <a:lnTo>
                  <a:pt x="91229" y="3966"/>
                </a:lnTo>
                <a:lnTo>
                  <a:pt x="91211" y="4059"/>
                </a:lnTo>
                <a:lnTo>
                  <a:pt x="91229" y="4133"/>
                </a:lnTo>
                <a:lnTo>
                  <a:pt x="91248" y="4208"/>
                </a:lnTo>
                <a:lnTo>
                  <a:pt x="91285" y="4264"/>
                </a:lnTo>
                <a:lnTo>
                  <a:pt x="91322" y="4301"/>
                </a:lnTo>
                <a:lnTo>
                  <a:pt x="91378" y="4338"/>
                </a:lnTo>
                <a:lnTo>
                  <a:pt x="91434" y="4375"/>
                </a:lnTo>
                <a:lnTo>
                  <a:pt x="91564" y="4394"/>
                </a:lnTo>
                <a:lnTo>
                  <a:pt x="91695" y="4375"/>
                </a:lnTo>
                <a:lnTo>
                  <a:pt x="91751" y="4338"/>
                </a:lnTo>
                <a:lnTo>
                  <a:pt x="91806" y="4301"/>
                </a:lnTo>
                <a:lnTo>
                  <a:pt x="91862" y="4264"/>
                </a:lnTo>
                <a:lnTo>
                  <a:pt x="91881" y="4208"/>
                </a:lnTo>
                <a:lnTo>
                  <a:pt x="91918" y="4133"/>
                </a:lnTo>
                <a:lnTo>
                  <a:pt x="91918" y="4059"/>
                </a:lnTo>
                <a:lnTo>
                  <a:pt x="91918" y="3966"/>
                </a:lnTo>
                <a:lnTo>
                  <a:pt x="91881" y="3910"/>
                </a:lnTo>
                <a:lnTo>
                  <a:pt x="91862" y="3854"/>
                </a:lnTo>
                <a:lnTo>
                  <a:pt x="91806" y="3798"/>
                </a:lnTo>
                <a:lnTo>
                  <a:pt x="91751" y="3761"/>
                </a:lnTo>
                <a:lnTo>
                  <a:pt x="91695" y="3742"/>
                </a:lnTo>
                <a:lnTo>
                  <a:pt x="91564" y="3705"/>
                </a:lnTo>
                <a:close/>
                <a:moveTo>
                  <a:pt x="783" y="5269"/>
                </a:moveTo>
                <a:lnTo>
                  <a:pt x="727" y="5288"/>
                </a:lnTo>
                <a:lnTo>
                  <a:pt x="690" y="5306"/>
                </a:lnTo>
                <a:lnTo>
                  <a:pt x="652" y="5362"/>
                </a:lnTo>
                <a:lnTo>
                  <a:pt x="634" y="5399"/>
                </a:lnTo>
                <a:lnTo>
                  <a:pt x="615" y="5437"/>
                </a:lnTo>
                <a:lnTo>
                  <a:pt x="615" y="5455"/>
                </a:lnTo>
                <a:lnTo>
                  <a:pt x="597" y="5455"/>
                </a:lnTo>
                <a:lnTo>
                  <a:pt x="578" y="5474"/>
                </a:lnTo>
                <a:lnTo>
                  <a:pt x="504" y="5548"/>
                </a:lnTo>
                <a:lnTo>
                  <a:pt x="466" y="5623"/>
                </a:lnTo>
                <a:lnTo>
                  <a:pt x="466" y="5716"/>
                </a:lnTo>
                <a:lnTo>
                  <a:pt x="504" y="5809"/>
                </a:lnTo>
                <a:lnTo>
                  <a:pt x="559" y="5883"/>
                </a:lnTo>
                <a:lnTo>
                  <a:pt x="652" y="5939"/>
                </a:lnTo>
                <a:lnTo>
                  <a:pt x="746" y="5939"/>
                </a:lnTo>
                <a:lnTo>
                  <a:pt x="857" y="5921"/>
                </a:lnTo>
                <a:lnTo>
                  <a:pt x="932" y="5883"/>
                </a:lnTo>
                <a:lnTo>
                  <a:pt x="988" y="5809"/>
                </a:lnTo>
                <a:lnTo>
                  <a:pt x="1025" y="5716"/>
                </a:lnTo>
                <a:lnTo>
                  <a:pt x="1043" y="5623"/>
                </a:lnTo>
                <a:lnTo>
                  <a:pt x="1043" y="5530"/>
                </a:lnTo>
                <a:lnTo>
                  <a:pt x="1025" y="5437"/>
                </a:lnTo>
                <a:lnTo>
                  <a:pt x="969" y="5362"/>
                </a:lnTo>
                <a:lnTo>
                  <a:pt x="913" y="5306"/>
                </a:lnTo>
                <a:lnTo>
                  <a:pt x="857" y="5269"/>
                </a:lnTo>
                <a:close/>
                <a:moveTo>
                  <a:pt x="91583" y="5474"/>
                </a:moveTo>
                <a:lnTo>
                  <a:pt x="91527" y="5492"/>
                </a:lnTo>
                <a:lnTo>
                  <a:pt x="91471" y="5530"/>
                </a:lnTo>
                <a:lnTo>
                  <a:pt x="91416" y="5567"/>
                </a:lnTo>
                <a:lnTo>
                  <a:pt x="91378" y="5623"/>
                </a:lnTo>
                <a:lnTo>
                  <a:pt x="91360" y="5697"/>
                </a:lnTo>
                <a:lnTo>
                  <a:pt x="91341" y="5753"/>
                </a:lnTo>
                <a:lnTo>
                  <a:pt x="91341" y="5827"/>
                </a:lnTo>
                <a:lnTo>
                  <a:pt x="91360" y="5883"/>
                </a:lnTo>
                <a:lnTo>
                  <a:pt x="91378" y="5939"/>
                </a:lnTo>
                <a:lnTo>
                  <a:pt x="91453" y="6014"/>
                </a:lnTo>
                <a:lnTo>
                  <a:pt x="91546" y="6088"/>
                </a:lnTo>
                <a:lnTo>
                  <a:pt x="91658" y="6107"/>
                </a:lnTo>
                <a:lnTo>
                  <a:pt x="91713" y="6088"/>
                </a:lnTo>
                <a:lnTo>
                  <a:pt x="91788" y="6070"/>
                </a:lnTo>
                <a:lnTo>
                  <a:pt x="91844" y="6032"/>
                </a:lnTo>
                <a:lnTo>
                  <a:pt x="91900" y="5995"/>
                </a:lnTo>
                <a:lnTo>
                  <a:pt x="91937" y="5939"/>
                </a:lnTo>
                <a:lnTo>
                  <a:pt x="91955" y="5883"/>
                </a:lnTo>
                <a:lnTo>
                  <a:pt x="91974" y="5809"/>
                </a:lnTo>
                <a:lnTo>
                  <a:pt x="91974" y="5734"/>
                </a:lnTo>
                <a:lnTo>
                  <a:pt x="91955" y="5679"/>
                </a:lnTo>
                <a:lnTo>
                  <a:pt x="91937" y="5641"/>
                </a:lnTo>
                <a:lnTo>
                  <a:pt x="91862" y="5548"/>
                </a:lnTo>
                <a:lnTo>
                  <a:pt x="91769" y="5492"/>
                </a:lnTo>
                <a:lnTo>
                  <a:pt x="91658" y="5474"/>
                </a:lnTo>
                <a:close/>
                <a:moveTo>
                  <a:pt x="708" y="6963"/>
                </a:moveTo>
                <a:lnTo>
                  <a:pt x="652" y="6982"/>
                </a:lnTo>
                <a:lnTo>
                  <a:pt x="578" y="7000"/>
                </a:lnTo>
                <a:lnTo>
                  <a:pt x="504" y="7038"/>
                </a:lnTo>
                <a:lnTo>
                  <a:pt x="448" y="7075"/>
                </a:lnTo>
                <a:lnTo>
                  <a:pt x="392" y="7131"/>
                </a:lnTo>
                <a:lnTo>
                  <a:pt x="355" y="7187"/>
                </a:lnTo>
                <a:lnTo>
                  <a:pt x="336" y="7261"/>
                </a:lnTo>
                <a:lnTo>
                  <a:pt x="317" y="7317"/>
                </a:lnTo>
                <a:lnTo>
                  <a:pt x="317" y="7391"/>
                </a:lnTo>
                <a:lnTo>
                  <a:pt x="317" y="7447"/>
                </a:lnTo>
                <a:lnTo>
                  <a:pt x="355" y="7503"/>
                </a:lnTo>
                <a:lnTo>
                  <a:pt x="373" y="7559"/>
                </a:lnTo>
                <a:lnTo>
                  <a:pt x="429" y="7615"/>
                </a:lnTo>
                <a:lnTo>
                  <a:pt x="466" y="7652"/>
                </a:lnTo>
                <a:lnTo>
                  <a:pt x="541" y="7689"/>
                </a:lnTo>
                <a:lnTo>
                  <a:pt x="597" y="7708"/>
                </a:lnTo>
                <a:lnTo>
                  <a:pt x="671" y="7727"/>
                </a:lnTo>
                <a:lnTo>
                  <a:pt x="746" y="7708"/>
                </a:lnTo>
                <a:lnTo>
                  <a:pt x="801" y="7689"/>
                </a:lnTo>
                <a:lnTo>
                  <a:pt x="876" y="7671"/>
                </a:lnTo>
                <a:lnTo>
                  <a:pt x="932" y="7615"/>
                </a:lnTo>
                <a:lnTo>
                  <a:pt x="969" y="7559"/>
                </a:lnTo>
                <a:lnTo>
                  <a:pt x="1006" y="7503"/>
                </a:lnTo>
                <a:lnTo>
                  <a:pt x="1025" y="7429"/>
                </a:lnTo>
                <a:lnTo>
                  <a:pt x="1025" y="7354"/>
                </a:lnTo>
                <a:lnTo>
                  <a:pt x="1025" y="7261"/>
                </a:lnTo>
                <a:lnTo>
                  <a:pt x="1006" y="7187"/>
                </a:lnTo>
                <a:lnTo>
                  <a:pt x="969" y="7112"/>
                </a:lnTo>
                <a:lnTo>
                  <a:pt x="913" y="7056"/>
                </a:lnTo>
                <a:lnTo>
                  <a:pt x="857" y="7000"/>
                </a:lnTo>
                <a:lnTo>
                  <a:pt x="783" y="6982"/>
                </a:lnTo>
                <a:lnTo>
                  <a:pt x="708" y="6963"/>
                </a:lnTo>
                <a:close/>
                <a:moveTo>
                  <a:pt x="91658" y="7242"/>
                </a:moveTo>
                <a:lnTo>
                  <a:pt x="91602" y="7261"/>
                </a:lnTo>
                <a:lnTo>
                  <a:pt x="91546" y="7298"/>
                </a:lnTo>
                <a:lnTo>
                  <a:pt x="91490" y="7336"/>
                </a:lnTo>
                <a:lnTo>
                  <a:pt x="91434" y="7391"/>
                </a:lnTo>
                <a:lnTo>
                  <a:pt x="91397" y="7466"/>
                </a:lnTo>
                <a:lnTo>
                  <a:pt x="91378" y="7540"/>
                </a:lnTo>
                <a:lnTo>
                  <a:pt x="91378" y="7596"/>
                </a:lnTo>
                <a:lnTo>
                  <a:pt x="91378" y="7671"/>
                </a:lnTo>
                <a:lnTo>
                  <a:pt x="91397" y="7745"/>
                </a:lnTo>
                <a:lnTo>
                  <a:pt x="91434" y="7801"/>
                </a:lnTo>
                <a:lnTo>
                  <a:pt x="91490" y="7857"/>
                </a:lnTo>
                <a:lnTo>
                  <a:pt x="91546" y="7913"/>
                </a:lnTo>
                <a:lnTo>
                  <a:pt x="91602" y="7931"/>
                </a:lnTo>
                <a:lnTo>
                  <a:pt x="91676" y="7950"/>
                </a:lnTo>
                <a:lnTo>
                  <a:pt x="91751" y="7969"/>
                </a:lnTo>
                <a:lnTo>
                  <a:pt x="91806" y="7950"/>
                </a:lnTo>
                <a:lnTo>
                  <a:pt x="91881" y="7931"/>
                </a:lnTo>
                <a:lnTo>
                  <a:pt x="91937" y="7913"/>
                </a:lnTo>
                <a:lnTo>
                  <a:pt x="91993" y="7857"/>
                </a:lnTo>
                <a:lnTo>
                  <a:pt x="92049" y="7801"/>
                </a:lnTo>
                <a:lnTo>
                  <a:pt x="92086" y="7745"/>
                </a:lnTo>
                <a:lnTo>
                  <a:pt x="92104" y="7671"/>
                </a:lnTo>
                <a:lnTo>
                  <a:pt x="92104" y="7596"/>
                </a:lnTo>
                <a:lnTo>
                  <a:pt x="92104" y="7522"/>
                </a:lnTo>
                <a:lnTo>
                  <a:pt x="92067" y="7466"/>
                </a:lnTo>
                <a:lnTo>
                  <a:pt x="92049" y="7391"/>
                </a:lnTo>
                <a:lnTo>
                  <a:pt x="91993" y="7336"/>
                </a:lnTo>
                <a:lnTo>
                  <a:pt x="91937" y="7298"/>
                </a:lnTo>
                <a:lnTo>
                  <a:pt x="91862" y="7261"/>
                </a:lnTo>
                <a:lnTo>
                  <a:pt x="91806" y="7242"/>
                </a:lnTo>
                <a:close/>
                <a:moveTo>
                  <a:pt x="91304" y="9030"/>
                </a:moveTo>
                <a:lnTo>
                  <a:pt x="91211" y="9048"/>
                </a:lnTo>
                <a:lnTo>
                  <a:pt x="91118" y="9104"/>
                </a:lnTo>
                <a:lnTo>
                  <a:pt x="91080" y="9142"/>
                </a:lnTo>
                <a:lnTo>
                  <a:pt x="91062" y="9179"/>
                </a:lnTo>
                <a:lnTo>
                  <a:pt x="91043" y="9235"/>
                </a:lnTo>
                <a:lnTo>
                  <a:pt x="91043" y="9290"/>
                </a:lnTo>
                <a:lnTo>
                  <a:pt x="91043" y="9365"/>
                </a:lnTo>
                <a:lnTo>
                  <a:pt x="91062" y="9421"/>
                </a:lnTo>
                <a:lnTo>
                  <a:pt x="91080" y="9458"/>
                </a:lnTo>
                <a:lnTo>
                  <a:pt x="91118" y="9495"/>
                </a:lnTo>
                <a:lnTo>
                  <a:pt x="91211" y="9551"/>
                </a:lnTo>
                <a:lnTo>
                  <a:pt x="91416" y="9551"/>
                </a:lnTo>
                <a:lnTo>
                  <a:pt x="91490" y="9495"/>
                </a:lnTo>
                <a:lnTo>
                  <a:pt x="91527" y="9458"/>
                </a:lnTo>
                <a:lnTo>
                  <a:pt x="91546" y="9421"/>
                </a:lnTo>
                <a:lnTo>
                  <a:pt x="91564" y="9365"/>
                </a:lnTo>
                <a:lnTo>
                  <a:pt x="91583" y="9290"/>
                </a:lnTo>
                <a:lnTo>
                  <a:pt x="91564" y="9235"/>
                </a:lnTo>
                <a:lnTo>
                  <a:pt x="91546" y="9179"/>
                </a:lnTo>
                <a:lnTo>
                  <a:pt x="91527" y="9142"/>
                </a:lnTo>
                <a:lnTo>
                  <a:pt x="91490" y="9104"/>
                </a:lnTo>
                <a:lnTo>
                  <a:pt x="91416" y="9048"/>
                </a:lnTo>
                <a:lnTo>
                  <a:pt x="91304" y="9030"/>
                </a:lnTo>
                <a:close/>
                <a:moveTo>
                  <a:pt x="429" y="8955"/>
                </a:moveTo>
                <a:lnTo>
                  <a:pt x="373" y="8993"/>
                </a:lnTo>
                <a:lnTo>
                  <a:pt x="317" y="9030"/>
                </a:lnTo>
                <a:lnTo>
                  <a:pt x="243" y="9104"/>
                </a:lnTo>
                <a:lnTo>
                  <a:pt x="206" y="9216"/>
                </a:lnTo>
                <a:lnTo>
                  <a:pt x="206" y="9328"/>
                </a:lnTo>
                <a:lnTo>
                  <a:pt x="261" y="9439"/>
                </a:lnTo>
                <a:lnTo>
                  <a:pt x="299" y="9477"/>
                </a:lnTo>
                <a:lnTo>
                  <a:pt x="336" y="9514"/>
                </a:lnTo>
                <a:lnTo>
                  <a:pt x="392" y="9551"/>
                </a:lnTo>
                <a:lnTo>
                  <a:pt x="448" y="9570"/>
                </a:lnTo>
                <a:lnTo>
                  <a:pt x="578" y="9570"/>
                </a:lnTo>
                <a:lnTo>
                  <a:pt x="634" y="9551"/>
                </a:lnTo>
                <a:lnTo>
                  <a:pt x="690" y="9514"/>
                </a:lnTo>
                <a:lnTo>
                  <a:pt x="727" y="9477"/>
                </a:lnTo>
                <a:lnTo>
                  <a:pt x="764" y="9421"/>
                </a:lnTo>
                <a:lnTo>
                  <a:pt x="801" y="9365"/>
                </a:lnTo>
                <a:lnTo>
                  <a:pt x="820" y="9309"/>
                </a:lnTo>
                <a:lnTo>
                  <a:pt x="820" y="9253"/>
                </a:lnTo>
                <a:lnTo>
                  <a:pt x="820" y="9197"/>
                </a:lnTo>
                <a:lnTo>
                  <a:pt x="801" y="9123"/>
                </a:lnTo>
                <a:lnTo>
                  <a:pt x="764" y="9067"/>
                </a:lnTo>
                <a:lnTo>
                  <a:pt x="727" y="9030"/>
                </a:lnTo>
                <a:lnTo>
                  <a:pt x="671" y="8993"/>
                </a:lnTo>
                <a:lnTo>
                  <a:pt x="615" y="8974"/>
                </a:lnTo>
                <a:lnTo>
                  <a:pt x="559" y="8955"/>
                </a:lnTo>
                <a:close/>
                <a:moveTo>
                  <a:pt x="671" y="10501"/>
                </a:moveTo>
                <a:lnTo>
                  <a:pt x="522" y="10538"/>
                </a:lnTo>
                <a:lnTo>
                  <a:pt x="448" y="10575"/>
                </a:lnTo>
                <a:lnTo>
                  <a:pt x="392" y="10612"/>
                </a:lnTo>
                <a:lnTo>
                  <a:pt x="355" y="10668"/>
                </a:lnTo>
                <a:lnTo>
                  <a:pt x="317" y="10743"/>
                </a:lnTo>
                <a:lnTo>
                  <a:pt x="299" y="10799"/>
                </a:lnTo>
                <a:lnTo>
                  <a:pt x="299" y="10873"/>
                </a:lnTo>
                <a:lnTo>
                  <a:pt x="299" y="10947"/>
                </a:lnTo>
                <a:lnTo>
                  <a:pt x="336" y="11022"/>
                </a:lnTo>
                <a:lnTo>
                  <a:pt x="355" y="11078"/>
                </a:lnTo>
                <a:lnTo>
                  <a:pt x="410" y="11134"/>
                </a:lnTo>
                <a:lnTo>
                  <a:pt x="466" y="11171"/>
                </a:lnTo>
                <a:lnTo>
                  <a:pt x="522" y="11189"/>
                </a:lnTo>
                <a:lnTo>
                  <a:pt x="578" y="11208"/>
                </a:lnTo>
                <a:lnTo>
                  <a:pt x="652" y="11227"/>
                </a:lnTo>
                <a:lnTo>
                  <a:pt x="708" y="11208"/>
                </a:lnTo>
                <a:lnTo>
                  <a:pt x="783" y="11189"/>
                </a:lnTo>
                <a:lnTo>
                  <a:pt x="839" y="11152"/>
                </a:lnTo>
                <a:lnTo>
                  <a:pt x="894" y="11096"/>
                </a:lnTo>
                <a:lnTo>
                  <a:pt x="950" y="11041"/>
                </a:lnTo>
                <a:lnTo>
                  <a:pt x="1006" y="10985"/>
                </a:lnTo>
                <a:lnTo>
                  <a:pt x="1043" y="10910"/>
                </a:lnTo>
                <a:lnTo>
                  <a:pt x="1062" y="10836"/>
                </a:lnTo>
                <a:lnTo>
                  <a:pt x="1062" y="10761"/>
                </a:lnTo>
                <a:lnTo>
                  <a:pt x="1043" y="10687"/>
                </a:lnTo>
                <a:lnTo>
                  <a:pt x="1006" y="10612"/>
                </a:lnTo>
                <a:lnTo>
                  <a:pt x="950" y="10575"/>
                </a:lnTo>
                <a:lnTo>
                  <a:pt x="894" y="10538"/>
                </a:lnTo>
                <a:lnTo>
                  <a:pt x="820" y="10519"/>
                </a:lnTo>
                <a:lnTo>
                  <a:pt x="671" y="10501"/>
                </a:lnTo>
                <a:close/>
                <a:moveTo>
                  <a:pt x="91490" y="10538"/>
                </a:moveTo>
                <a:lnTo>
                  <a:pt x="91416" y="10575"/>
                </a:lnTo>
                <a:lnTo>
                  <a:pt x="91360" y="10612"/>
                </a:lnTo>
                <a:lnTo>
                  <a:pt x="91304" y="10650"/>
                </a:lnTo>
                <a:lnTo>
                  <a:pt x="91267" y="10724"/>
                </a:lnTo>
                <a:lnTo>
                  <a:pt x="91229" y="10780"/>
                </a:lnTo>
                <a:lnTo>
                  <a:pt x="91211" y="10854"/>
                </a:lnTo>
                <a:lnTo>
                  <a:pt x="91211" y="10929"/>
                </a:lnTo>
                <a:lnTo>
                  <a:pt x="91229" y="10985"/>
                </a:lnTo>
                <a:lnTo>
                  <a:pt x="91248" y="11059"/>
                </a:lnTo>
                <a:lnTo>
                  <a:pt x="91341" y="11152"/>
                </a:lnTo>
                <a:lnTo>
                  <a:pt x="91434" y="11208"/>
                </a:lnTo>
                <a:lnTo>
                  <a:pt x="91509" y="11227"/>
                </a:lnTo>
                <a:lnTo>
                  <a:pt x="91564" y="11245"/>
                </a:lnTo>
                <a:lnTo>
                  <a:pt x="91639" y="11227"/>
                </a:lnTo>
                <a:lnTo>
                  <a:pt x="91713" y="11208"/>
                </a:lnTo>
                <a:lnTo>
                  <a:pt x="91769" y="11171"/>
                </a:lnTo>
                <a:lnTo>
                  <a:pt x="91825" y="11115"/>
                </a:lnTo>
                <a:lnTo>
                  <a:pt x="91862" y="11059"/>
                </a:lnTo>
                <a:lnTo>
                  <a:pt x="91900" y="10985"/>
                </a:lnTo>
                <a:lnTo>
                  <a:pt x="91918" y="10929"/>
                </a:lnTo>
                <a:lnTo>
                  <a:pt x="91918" y="10854"/>
                </a:lnTo>
                <a:lnTo>
                  <a:pt x="91900" y="10780"/>
                </a:lnTo>
                <a:lnTo>
                  <a:pt x="91881" y="10724"/>
                </a:lnTo>
                <a:lnTo>
                  <a:pt x="91844" y="10668"/>
                </a:lnTo>
                <a:lnTo>
                  <a:pt x="91806" y="10631"/>
                </a:lnTo>
                <a:lnTo>
                  <a:pt x="91695" y="10556"/>
                </a:lnTo>
                <a:lnTo>
                  <a:pt x="91564" y="10538"/>
                </a:lnTo>
                <a:close/>
                <a:moveTo>
                  <a:pt x="764" y="12083"/>
                </a:moveTo>
                <a:lnTo>
                  <a:pt x="690" y="12102"/>
                </a:lnTo>
                <a:lnTo>
                  <a:pt x="615" y="12120"/>
                </a:lnTo>
                <a:lnTo>
                  <a:pt x="541" y="12139"/>
                </a:lnTo>
                <a:lnTo>
                  <a:pt x="466" y="12176"/>
                </a:lnTo>
                <a:lnTo>
                  <a:pt x="392" y="12232"/>
                </a:lnTo>
                <a:lnTo>
                  <a:pt x="355" y="12307"/>
                </a:lnTo>
                <a:lnTo>
                  <a:pt x="317" y="12381"/>
                </a:lnTo>
                <a:lnTo>
                  <a:pt x="317" y="12456"/>
                </a:lnTo>
                <a:lnTo>
                  <a:pt x="336" y="12530"/>
                </a:lnTo>
                <a:lnTo>
                  <a:pt x="373" y="12604"/>
                </a:lnTo>
                <a:lnTo>
                  <a:pt x="429" y="12679"/>
                </a:lnTo>
                <a:lnTo>
                  <a:pt x="485" y="12716"/>
                </a:lnTo>
                <a:lnTo>
                  <a:pt x="578" y="12735"/>
                </a:lnTo>
                <a:lnTo>
                  <a:pt x="652" y="12753"/>
                </a:lnTo>
                <a:lnTo>
                  <a:pt x="671" y="12753"/>
                </a:lnTo>
                <a:lnTo>
                  <a:pt x="708" y="12735"/>
                </a:lnTo>
                <a:lnTo>
                  <a:pt x="801" y="12716"/>
                </a:lnTo>
                <a:lnTo>
                  <a:pt x="894" y="12660"/>
                </a:lnTo>
                <a:lnTo>
                  <a:pt x="950" y="12567"/>
                </a:lnTo>
                <a:lnTo>
                  <a:pt x="988" y="12493"/>
                </a:lnTo>
                <a:lnTo>
                  <a:pt x="1006" y="12400"/>
                </a:lnTo>
                <a:lnTo>
                  <a:pt x="988" y="12307"/>
                </a:lnTo>
                <a:lnTo>
                  <a:pt x="950" y="12213"/>
                </a:lnTo>
                <a:lnTo>
                  <a:pt x="894" y="12158"/>
                </a:lnTo>
                <a:lnTo>
                  <a:pt x="820" y="12120"/>
                </a:lnTo>
                <a:lnTo>
                  <a:pt x="764" y="12083"/>
                </a:lnTo>
                <a:close/>
                <a:moveTo>
                  <a:pt x="91602" y="12381"/>
                </a:moveTo>
                <a:lnTo>
                  <a:pt x="91546" y="12418"/>
                </a:lnTo>
                <a:lnTo>
                  <a:pt x="91490" y="12456"/>
                </a:lnTo>
                <a:lnTo>
                  <a:pt x="91416" y="12567"/>
                </a:lnTo>
                <a:lnTo>
                  <a:pt x="91360" y="12698"/>
                </a:lnTo>
                <a:lnTo>
                  <a:pt x="91341" y="12809"/>
                </a:lnTo>
                <a:lnTo>
                  <a:pt x="91360" y="12884"/>
                </a:lnTo>
                <a:lnTo>
                  <a:pt x="91378" y="12940"/>
                </a:lnTo>
                <a:lnTo>
                  <a:pt x="91416" y="12995"/>
                </a:lnTo>
                <a:lnTo>
                  <a:pt x="91471" y="13033"/>
                </a:lnTo>
                <a:lnTo>
                  <a:pt x="91527" y="13070"/>
                </a:lnTo>
                <a:lnTo>
                  <a:pt x="91583" y="13089"/>
                </a:lnTo>
                <a:lnTo>
                  <a:pt x="91639" y="13107"/>
                </a:lnTo>
                <a:lnTo>
                  <a:pt x="91695" y="13089"/>
                </a:lnTo>
                <a:lnTo>
                  <a:pt x="91769" y="13089"/>
                </a:lnTo>
                <a:lnTo>
                  <a:pt x="91806" y="13051"/>
                </a:lnTo>
                <a:lnTo>
                  <a:pt x="91862" y="13014"/>
                </a:lnTo>
                <a:lnTo>
                  <a:pt x="91900" y="12977"/>
                </a:lnTo>
                <a:lnTo>
                  <a:pt x="91937" y="12902"/>
                </a:lnTo>
                <a:lnTo>
                  <a:pt x="91955" y="12846"/>
                </a:lnTo>
                <a:lnTo>
                  <a:pt x="91955" y="12772"/>
                </a:lnTo>
                <a:lnTo>
                  <a:pt x="91955" y="12698"/>
                </a:lnTo>
                <a:lnTo>
                  <a:pt x="91900" y="12567"/>
                </a:lnTo>
                <a:lnTo>
                  <a:pt x="91825" y="12456"/>
                </a:lnTo>
                <a:lnTo>
                  <a:pt x="91769" y="12418"/>
                </a:lnTo>
                <a:lnTo>
                  <a:pt x="91713" y="12400"/>
                </a:lnTo>
                <a:lnTo>
                  <a:pt x="91658" y="12381"/>
                </a:lnTo>
                <a:close/>
                <a:moveTo>
                  <a:pt x="578" y="14206"/>
                </a:moveTo>
                <a:lnTo>
                  <a:pt x="522" y="14224"/>
                </a:lnTo>
                <a:lnTo>
                  <a:pt x="466" y="14261"/>
                </a:lnTo>
                <a:lnTo>
                  <a:pt x="410" y="14299"/>
                </a:lnTo>
                <a:lnTo>
                  <a:pt x="373" y="14355"/>
                </a:lnTo>
                <a:lnTo>
                  <a:pt x="355" y="14429"/>
                </a:lnTo>
                <a:lnTo>
                  <a:pt x="336" y="14485"/>
                </a:lnTo>
                <a:lnTo>
                  <a:pt x="336" y="14559"/>
                </a:lnTo>
                <a:lnTo>
                  <a:pt x="355" y="14615"/>
                </a:lnTo>
                <a:lnTo>
                  <a:pt x="392" y="14652"/>
                </a:lnTo>
                <a:lnTo>
                  <a:pt x="410" y="14708"/>
                </a:lnTo>
                <a:lnTo>
                  <a:pt x="466" y="14746"/>
                </a:lnTo>
                <a:lnTo>
                  <a:pt x="522" y="14783"/>
                </a:lnTo>
                <a:lnTo>
                  <a:pt x="578" y="14801"/>
                </a:lnTo>
                <a:lnTo>
                  <a:pt x="634" y="14801"/>
                </a:lnTo>
                <a:lnTo>
                  <a:pt x="746" y="14783"/>
                </a:lnTo>
                <a:lnTo>
                  <a:pt x="839" y="14727"/>
                </a:lnTo>
                <a:lnTo>
                  <a:pt x="894" y="14652"/>
                </a:lnTo>
                <a:lnTo>
                  <a:pt x="932" y="14541"/>
                </a:lnTo>
                <a:lnTo>
                  <a:pt x="932" y="14448"/>
                </a:lnTo>
                <a:lnTo>
                  <a:pt x="894" y="14336"/>
                </a:lnTo>
                <a:lnTo>
                  <a:pt x="820" y="14261"/>
                </a:lnTo>
                <a:lnTo>
                  <a:pt x="727" y="14206"/>
                </a:lnTo>
                <a:close/>
                <a:moveTo>
                  <a:pt x="91509" y="14187"/>
                </a:moveTo>
                <a:lnTo>
                  <a:pt x="91434" y="14206"/>
                </a:lnTo>
                <a:lnTo>
                  <a:pt x="91378" y="14243"/>
                </a:lnTo>
                <a:lnTo>
                  <a:pt x="91322" y="14280"/>
                </a:lnTo>
                <a:lnTo>
                  <a:pt x="91285" y="14336"/>
                </a:lnTo>
                <a:lnTo>
                  <a:pt x="91248" y="14392"/>
                </a:lnTo>
                <a:lnTo>
                  <a:pt x="91229" y="14448"/>
                </a:lnTo>
                <a:lnTo>
                  <a:pt x="91229" y="14522"/>
                </a:lnTo>
                <a:lnTo>
                  <a:pt x="91229" y="14597"/>
                </a:lnTo>
                <a:lnTo>
                  <a:pt x="91248" y="14652"/>
                </a:lnTo>
                <a:lnTo>
                  <a:pt x="91285" y="14708"/>
                </a:lnTo>
                <a:lnTo>
                  <a:pt x="91322" y="14764"/>
                </a:lnTo>
                <a:lnTo>
                  <a:pt x="91378" y="14801"/>
                </a:lnTo>
                <a:lnTo>
                  <a:pt x="91434" y="14839"/>
                </a:lnTo>
                <a:lnTo>
                  <a:pt x="91509" y="14857"/>
                </a:lnTo>
                <a:lnTo>
                  <a:pt x="91639" y="14857"/>
                </a:lnTo>
                <a:lnTo>
                  <a:pt x="91695" y="14839"/>
                </a:lnTo>
                <a:lnTo>
                  <a:pt x="91751" y="14801"/>
                </a:lnTo>
                <a:lnTo>
                  <a:pt x="91806" y="14764"/>
                </a:lnTo>
                <a:lnTo>
                  <a:pt x="91844" y="14708"/>
                </a:lnTo>
                <a:lnTo>
                  <a:pt x="91881" y="14652"/>
                </a:lnTo>
                <a:lnTo>
                  <a:pt x="91900" y="14597"/>
                </a:lnTo>
                <a:lnTo>
                  <a:pt x="91900" y="14522"/>
                </a:lnTo>
                <a:lnTo>
                  <a:pt x="91900" y="14448"/>
                </a:lnTo>
                <a:lnTo>
                  <a:pt x="91881" y="14392"/>
                </a:lnTo>
                <a:lnTo>
                  <a:pt x="91844" y="14336"/>
                </a:lnTo>
                <a:lnTo>
                  <a:pt x="91806" y="14280"/>
                </a:lnTo>
                <a:lnTo>
                  <a:pt x="91751" y="14243"/>
                </a:lnTo>
                <a:lnTo>
                  <a:pt x="91695" y="14206"/>
                </a:lnTo>
                <a:lnTo>
                  <a:pt x="91639" y="14187"/>
                </a:lnTo>
                <a:close/>
                <a:moveTo>
                  <a:pt x="91453" y="15825"/>
                </a:moveTo>
                <a:lnTo>
                  <a:pt x="91397" y="15863"/>
                </a:lnTo>
                <a:lnTo>
                  <a:pt x="91360" y="15900"/>
                </a:lnTo>
                <a:lnTo>
                  <a:pt x="91322" y="15956"/>
                </a:lnTo>
                <a:lnTo>
                  <a:pt x="91322" y="16012"/>
                </a:lnTo>
                <a:lnTo>
                  <a:pt x="91341" y="16067"/>
                </a:lnTo>
                <a:lnTo>
                  <a:pt x="91378" y="16123"/>
                </a:lnTo>
                <a:lnTo>
                  <a:pt x="91434" y="16142"/>
                </a:lnTo>
                <a:lnTo>
                  <a:pt x="91490" y="16161"/>
                </a:lnTo>
                <a:lnTo>
                  <a:pt x="91546" y="16142"/>
                </a:lnTo>
                <a:lnTo>
                  <a:pt x="91602" y="16105"/>
                </a:lnTo>
                <a:lnTo>
                  <a:pt x="91639" y="16049"/>
                </a:lnTo>
                <a:lnTo>
                  <a:pt x="91658" y="15974"/>
                </a:lnTo>
                <a:lnTo>
                  <a:pt x="91639" y="15918"/>
                </a:lnTo>
                <a:lnTo>
                  <a:pt x="91564" y="15844"/>
                </a:lnTo>
                <a:lnTo>
                  <a:pt x="91509" y="15825"/>
                </a:lnTo>
                <a:close/>
                <a:moveTo>
                  <a:pt x="522" y="15918"/>
                </a:moveTo>
                <a:lnTo>
                  <a:pt x="373" y="15937"/>
                </a:lnTo>
                <a:lnTo>
                  <a:pt x="243" y="15974"/>
                </a:lnTo>
                <a:lnTo>
                  <a:pt x="131" y="16067"/>
                </a:lnTo>
                <a:lnTo>
                  <a:pt x="57" y="16179"/>
                </a:lnTo>
                <a:lnTo>
                  <a:pt x="1" y="16309"/>
                </a:lnTo>
                <a:lnTo>
                  <a:pt x="1" y="16384"/>
                </a:lnTo>
                <a:lnTo>
                  <a:pt x="1" y="16458"/>
                </a:lnTo>
                <a:lnTo>
                  <a:pt x="19" y="16533"/>
                </a:lnTo>
                <a:lnTo>
                  <a:pt x="57" y="16607"/>
                </a:lnTo>
                <a:lnTo>
                  <a:pt x="131" y="16719"/>
                </a:lnTo>
                <a:lnTo>
                  <a:pt x="187" y="16775"/>
                </a:lnTo>
                <a:lnTo>
                  <a:pt x="261" y="16812"/>
                </a:lnTo>
                <a:lnTo>
                  <a:pt x="336" y="16849"/>
                </a:lnTo>
                <a:lnTo>
                  <a:pt x="410" y="16868"/>
                </a:lnTo>
                <a:lnTo>
                  <a:pt x="485" y="16868"/>
                </a:lnTo>
                <a:lnTo>
                  <a:pt x="559" y="16849"/>
                </a:lnTo>
                <a:lnTo>
                  <a:pt x="615" y="16812"/>
                </a:lnTo>
                <a:lnTo>
                  <a:pt x="690" y="16775"/>
                </a:lnTo>
                <a:lnTo>
                  <a:pt x="727" y="16719"/>
                </a:lnTo>
                <a:lnTo>
                  <a:pt x="783" y="16645"/>
                </a:lnTo>
                <a:lnTo>
                  <a:pt x="894" y="16551"/>
                </a:lnTo>
                <a:lnTo>
                  <a:pt x="932" y="16496"/>
                </a:lnTo>
                <a:lnTo>
                  <a:pt x="950" y="16421"/>
                </a:lnTo>
                <a:lnTo>
                  <a:pt x="969" y="16328"/>
                </a:lnTo>
                <a:lnTo>
                  <a:pt x="950" y="16254"/>
                </a:lnTo>
                <a:lnTo>
                  <a:pt x="932" y="16198"/>
                </a:lnTo>
                <a:lnTo>
                  <a:pt x="894" y="16123"/>
                </a:lnTo>
                <a:lnTo>
                  <a:pt x="857" y="16067"/>
                </a:lnTo>
                <a:lnTo>
                  <a:pt x="801" y="16012"/>
                </a:lnTo>
                <a:lnTo>
                  <a:pt x="727" y="15974"/>
                </a:lnTo>
                <a:lnTo>
                  <a:pt x="671" y="15956"/>
                </a:lnTo>
                <a:lnTo>
                  <a:pt x="522" y="15918"/>
                </a:lnTo>
                <a:close/>
                <a:moveTo>
                  <a:pt x="91732" y="17743"/>
                </a:moveTo>
                <a:lnTo>
                  <a:pt x="91676" y="17762"/>
                </a:lnTo>
                <a:lnTo>
                  <a:pt x="91602" y="17780"/>
                </a:lnTo>
                <a:lnTo>
                  <a:pt x="91546" y="17818"/>
                </a:lnTo>
                <a:lnTo>
                  <a:pt x="91509" y="17855"/>
                </a:lnTo>
                <a:lnTo>
                  <a:pt x="91471" y="17911"/>
                </a:lnTo>
                <a:lnTo>
                  <a:pt x="91434" y="17966"/>
                </a:lnTo>
                <a:lnTo>
                  <a:pt x="91434" y="18041"/>
                </a:lnTo>
                <a:lnTo>
                  <a:pt x="91434" y="18097"/>
                </a:lnTo>
                <a:lnTo>
                  <a:pt x="91434" y="18153"/>
                </a:lnTo>
                <a:lnTo>
                  <a:pt x="91453" y="18208"/>
                </a:lnTo>
                <a:lnTo>
                  <a:pt x="91527" y="18302"/>
                </a:lnTo>
                <a:lnTo>
                  <a:pt x="91620" y="18357"/>
                </a:lnTo>
                <a:lnTo>
                  <a:pt x="91732" y="18395"/>
                </a:lnTo>
                <a:lnTo>
                  <a:pt x="91806" y="18376"/>
                </a:lnTo>
                <a:lnTo>
                  <a:pt x="91862" y="18357"/>
                </a:lnTo>
                <a:lnTo>
                  <a:pt x="91918" y="18320"/>
                </a:lnTo>
                <a:lnTo>
                  <a:pt x="91974" y="18283"/>
                </a:lnTo>
                <a:lnTo>
                  <a:pt x="92011" y="18227"/>
                </a:lnTo>
                <a:lnTo>
                  <a:pt x="92030" y="18171"/>
                </a:lnTo>
                <a:lnTo>
                  <a:pt x="92049" y="18115"/>
                </a:lnTo>
                <a:lnTo>
                  <a:pt x="92049" y="18041"/>
                </a:lnTo>
                <a:lnTo>
                  <a:pt x="92049" y="17985"/>
                </a:lnTo>
                <a:lnTo>
                  <a:pt x="92030" y="17929"/>
                </a:lnTo>
                <a:lnTo>
                  <a:pt x="91955" y="17836"/>
                </a:lnTo>
                <a:lnTo>
                  <a:pt x="91862" y="17780"/>
                </a:lnTo>
                <a:lnTo>
                  <a:pt x="91732" y="17743"/>
                </a:lnTo>
                <a:close/>
                <a:moveTo>
                  <a:pt x="634" y="18097"/>
                </a:moveTo>
                <a:lnTo>
                  <a:pt x="578" y="18115"/>
                </a:lnTo>
                <a:lnTo>
                  <a:pt x="522" y="18115"/>
                </a:lnTo>
                <a:lnTo>
                  <a:pt x="466" y="18153"/>
                </a:lnTo>
                <a:lnTo>
                  <a:pt x="429" y="18190"/>
                </a:lnTo>
                <a:lnTo>
                  <a:pt x="373" y="18283"/>
                </a:lnTo>
                <a:lnTo>
                  <a:pt x="355" y="18339"/>
                </a:lnTo>
                <a:lnTo>
                  <a:pt x="355" y="18413"/>
                </a:lnTo>
                <a:lnTo>
                  <a:pt x="355" y="18469"/>
                </a:lnTo>
                <a:lnTo>
                  <a:pt x="373" y="18506"/>
                </a:lnTo>
                <a:lnTo>
                  <a:pt x="429" y="18599"/>
                </a:lnTo>
                <a:lnTo>
                  <a:pt x="522" y="18655"/>
                </a:lnTo>
                <a:lnTo>
                  <a:pt x="634" y="18693"/>
                </a:lnTo>
                <a:lnTo>
                  <a:pt x="690" y="18674"/>
                </a:lnTo>
                <a:lnTo>
                  <a:pt x="746" y="18674"/>
                </a:lnTo>
                <a:lnTo>
                  <a:pt x="839" y="18599"/>
                </a:lnTo>
                <a:lnTo>
                  <a:pt x="913" y="18506"/>
                </a:lnTo>
                <a:lnTo>
                  <a:pt x="932" y="18451"/>
                </a:lnTo>
                <a:lnTo>
                  <a:pt x="932" y="18395"/>
                </a:lnTo>
                <a:lnTo>
                  <a:pt x="932" y="18339"/>
                </a:lnTo>
                <a:lnTo>
                  <a:pt x="913" y="18283"/>
                </a:lnTo>
                <a:lnTo>
                  <a:pt x="839" y="18190"/>
                </a:lnTo>
                <a:lnTo>
                  <a:pt x="746" y="18134"/>
                </a:lnTo>
                <a:lnTo>
                  <a:pt x="634" y="18097"/>
                </a:lnTo>
                <a:close/>
                <a:moveTo>
                  <a:pt x="91676" y="19456"/>
                </a:moveTo>
                <a:lnTo>
                  <a:pt x="91602" y="19475"/>
                </a:lnTo>
                <a:lnTo>
                  <a:pt x="91527" y="19493"/>
                </a:lnTo>
                <a:lnTo>
                  <a:pt x="91471" y="19530"/>
                </a:lnTo>
                <a:lnTo>
                  <a:pt x="91378" y="19642"/>
                </a:lnTo>
                <a:lnTo>
                  <a:pt x="91322" y="19772"/>
                </a:lnTo>
                <a:lnTo>
                  <a:pt x="91304" y="19847"/>
                </a:lnTo>
                <a:lnTo>
                  <a:pt x="91304" y="19921"/>
                </a:lnTo>
                <a:lnTo>
                  <a:pt x="91322" y="19996"/>
                </a:lnTo>
                <a:lnTo>
                  <a:pt x="91341" y="20052"/>
                </a:lnTo>
                <a:lnTo>
                  <a:pt x="91378" y="20126"/>
                </a:lnTo>
                <a:lnTo>
                  <a:pt x="91434" y="20163"/>
                </a:lnTo>
                <a:lnTo>
                  <a:pt x="91490" y="20219"/>
                </a:lnTo>
                <a:lnTo>
                  <a:pt x="91546" y="20238"/>
                </a:lnTo>
                <a:lnTo>
                  <a:pt x="91620" y="20256"/>
                </a:lnTo>
                <a:lnTo>
                  <a:pt x="91695" y="20256"/>
                </a:lnTo>
                <a:lnTo>
                  <a:pt x="91751" y="20238"/>
                </a:lnTo>
                <a:lnTo>
                  <a:pt x="91825" y="20201"/>
                </a:lnTo>
                <a:lnTo>
                  <a:pt x="91881" y="20163"/>
                </a:lnTo>
                <a:lnTo>
                  <a:pt x="91937" y="20108"/>
                </a:lnTo>
                <a:lnTo>
                  <a:pt x="91974" y="20052"/>
                </a:lnTo>
                <a:lnTo>
                  <a:pt x="91993" y="19977"/>
                </a:lnTo>
                <a:lnTo>
                  <a:pt x="92011" y="19921"/>
                </a:lnTo>
                <a:lnTo>
                  <a:pt x="92011" y="19847"/>
                </a:lnTo>
                <a:lnTo>
                  <a:pt x="91993" y="19772"/>
                </a:lnTo>
                <a:lnTo>
                  <a:pt x="91955" y="19717"/>
                </a:lnTo>
                <a:lnTo>
                  <a:pt x="91881" y="19586"/>
                </a:lnTo>
                <a:lnTo>
                  <a:pt x="91825" y="19530"/>
                </a:lnTo>
                <a:lnTo>
                  <a:pt x="91751" y="19475"/>
                </a:lnTo>
                <a:lnTo>
                  <a:pt x="91676" y="19456"/>
                </a:lnTo>
                <a:close/>
                <a:moveTo>
                  <a:pt x="634" y="19772"/>
                </a:moveTo>
                <a:lnTo>
                  <a:pt x="522" y="19810"/>
                </a:lnTo>
                <a:lnTo>
                  <a:pt x="429" y="19884"/>
                </a:lnTo>
                <a:lnTo>
                  <a:pt x="392" y="19921"/>
                </a:lnTo>
                <a:lnTo>
                  <a:pt x="373" y="19977"/>
                </a:lnTo>
                <a:lnTo>
                  <a:pt x="355" y="20052"/>
                </a:lnTo>
                <a:lnTo>
                  <a:pt x="355" y="20108"/>
                </a:lnTo>
                <a:lnTo>
                  <a:pt x="355" y="20182"/>
                </a:lnTo>
                <a:lnTo>
                  <a:pt x="373" y="20238"/>
                </a:lnTo>
                <a:lnTo>
                  <a:pt x="410" y="20294"/>
                </a:lnTo>
                <a:lnTo>
                  <a:pt x="466" y="20350"/>
                </a:lnTo>
                <a:lnTo>
                  <a:pt x="522" y="20387"/>
                </a:lnTo>
                <a:lnTo>
                  <a:pt x="578" y="20405"/>
                </a:lnTo>
                <a:lnTo>
                  <a:pt x="634" y="20424"/>
                </a:lnTo>
                <a:lnTo>
                  <a:pt x="708" y="20424"/>
                </a:lnTo>
                <a:lnTo>
                  <a:pt x="764" y="20405"/>
                </a:lnTo>
                <a:lnTo>
                  <a:pt x="820" y="20387"/>
                </a:lnTo>
                <a:lnTo>
                  <a:pt x="876" y="20350"/>
                </a:lnTo>
                <a:lnTo>
                  <a:pt x="913" y="20312"/>
                </a:lnTo>
                <a:lnTo>
                  <a:pt x="950" y="20256"/>
                </a:lnTo>
                <a:lnTo>
                  <a:pt x="969" y="20201"/>
                </a:lnTo>
                <a:lnTo>
                  <a:pt x="988" y="20126"/>
                </a:lnTo>
                <a:lnTo>
                  <a:pt x="988" y="20070"/>
                </a:lnTo>
                <a:lnTo>
                  <a:pt x="969" y="20014"/>
                </a:lnTo>
                <a:lnTo>
                  <a:pt x="950" y="19940"/>
                </a:lnTo>
                <a:lnTo>
                  <a:pt x="913" y="19884"/>
                </a:lnTo>
                <a:lnTo>
                  <a:pt x="876" y="19847"/>
                </a:lnTo>
                <a:lnTo>
                  <a:pt x="820" y="19810"/>
                </a:lnTo>
                <a:lnTo>
                  <a:pt x="764" y="19791"/>
                </a:lnTo>
                <a:lnTo>
                  <a:pt x="634" y="19772"/>
                </a:lnTo>
                <a:close/>
                <a:moveTo>
                  <a:pt x="91602" y="21020"/>
                </a:moveTo>
                <a:lnTo>
                  <a:pt x="91527" y="21038"/>
                </a:lnTo>
                <a:lnTo>
                  <a:pt x="91453" y="21076"/>
                </a:lnTo>
                <a:lnTo>
                  <a:pt x="91397" y="21132"/>
                </a:lnTo>
                <a:lnTo>
                  <a:pt x="91360" y="21187"/>
                </a:lnTo>
                <a:lnTo>
                  <a:pt x="91322" y="21262"/>
                </a:lnTo>
                <a:lnTo>
                  <a:pt x="91304" y="21336"/>
                </a:lnTo>
                <a:lnTo>
                  <a:pt x="91322" y="21411"/>
                </a:lnTo>
                <a:lnTo>
                  <a:pt x="91322" y="21467"/>
                </a:lnTo>
                <a:lnTo>
                  <a:pt x="91360" y="21523"/>
                </a:lnTo>
                <a:lnTo>
                  <a:pt x="91397" y="21578"/>
                </a:lnTo>
                <a:lnTo>
                  <a:pt x="91453" y="21634"/>
                </a:lnTo>
                <a:lnTo>
                  <a:pt x="91509" y="21653"/>
                </a:lnTo>
                <a:lnTo>
                  <a:pt x="91564" y="21690"/>
                </a:lnTo>
                <a:lnTo>
                  <a:pt x="91695" y="21690"/>
                </a:lnTo>
                <a:lnTo>
                  <a:pt x="91751" y="21671"/>
                </a:lnTo>
                <a:lnTo>
                  <a:pt x="91862" y="21616"/>
                </a:lnTo>
                <a:lnTo>
                  <a:pt x="91937" y="21541"/>
                </a:lnTo>
                <a:lnTo>
                  <a:pt x="91974" y="21485"/>
                </a:lnTo>
                <a:lnTo>
                  <a:pt x="91993" y="21411"/>
                </a:lnTo>
                <a:lnTo>
                  <a:pt x="91993" y="21355"/>
                </a:lnTo>
                <a:lnTo>
                  <a:pt x="91993" y="21299"/>
                </a:lnTo>
                <a:lnTo>
                  <a:pt x="91937" y="21169"/>
                </a:lnTo>
                <a:lnTo>
                  <a:pt x="91862" y="21076"/>
                </a:lnTo>
                <a:lnTo>
                  <a:pt x="91806" y="21057"/>
                </a:lnTo>
                <a:lnTo>
                  <a:pt x="91751" y="21020"/>
                </a:lnTo>
                <a:close/>
                <a:moveTo>
                  <a:pt x="597" y="21504"/>
                </a:moveTo>
                <a:lnTo>
                  <a:pt x="559" y="21523"/>
                </a:lnTo>
                <a:lnTo>
                  <a:pt x="504" y="21541"/>
                </a:lnTo>
                <a:lnTo>
                  <a:pt x="410" y="21616"/>
                </a:lnTo>
                <a:lnTo>
                  <a:pt x="392" y="21671"/>
                </a:lnTo>
                <a:lnTo>
                  <a:pt x="373" y="21727"/>
                </a:lnTo>
                <a:lnTo>
                  <a:pt x="373" y="21820"/>
                </a:lnTo>
                <a:lnTo>
                  <a:pt x="429" y="21913"/>
                </a:lnTo>
                <a:lnTo>
                  <a:pt x="504" y="21988"/>
                </a:lnTo>
                <a:lnTo>
                  <a:pt x="597" y="22025"/>
                </a:lnTo>
                <a:lnTo>
                  <a:pt x="708" y="22025"/>
                </a:lnTo>
                <a:lnTo>
                  <a:pt x="783" y="21988"/>
                </a:lnTo>
                <a:lnTo>
                  <a:pt x="857" y="21913"/>
                </a:lnTo>
                <a:lnTo>
                  <a:pt x="894" y="21820"/>
                </a:lnTo>
                <a:lnTo>
                  <a:pt x="894" y="21727"/>
                </a:lnTo>
                <a:lnTo>
                  <a:pt x="876" y="21634"/>
                </a:lnTo>
                <a:lnTo>
                  <a:pt x="820" y="21560"/>
                </a:lnTo>
                <a:lnTo>
                  <a:pt x="764" y="21541"/>
                </a:lnTo>
                <a:lnTo>
                  <a:pt x="708" y="21523"/>
                </a:lnTo>
                <a:lnTo>
                  <a:pt x="652" y="21504"/>
                </a:lnTo>
                <a:close/>
                <a:moveTo>
                  <a:pt x="578" y="22844"/>
                </a:moveTo>
                <a:lnTo>
                  <a:pt x="522" y="22863"/>
                </a:lnTo>
                <a:lnTo>
                  <a:pt x="448" y="22919"/>
                </a:lnTo>
                <a:lnTo>
                  <a:pt x="373" y="23012"/>
                </a:lnTo>
                <a:lnTo>
                  <a:pt x="355" y="23105"/>
                </a:lnTo>
                <a:lnTo>
                  <a:pt x="355" y="23198"/>
                </a:lnTo>
                <a:lnTo>
                  <a:pt x="373" y="23254"/>
                </a:lnTo>
                <a:lnTo>
                  <a:pt x="410" y="23291"/>
                </a:lnTo>
                <a:lnTo>
                  <a:pt x="448" y="23328"/>
                </a:lnTo>
                <a:lnTo>
                  <a:pt x="504" y="23366"/>
                </a:lnTo>
                <a:lnTo>
                  <a:pt x="578" y="23384"/>
                </a:lnTo>
                <a:lnTo>
                  <a:pt x="634" y="23384"/>
                </a:lnTo>
                <a:lnTo>
                  <a:pt x="690" y="23366"/>
                </a:lnTo>
                <a:lnTo>
                  <a:pt x="746" y="23347"/>
                </a:lnTo>
                <a:lnTo>
                  <a:pt x="839" y="23291"/>
                </a:lnTo>
                <a:lnTo>
                  <a:pt x="876" y="23235"/>
                </a:lnTo>
                <a:lnTo>
                  <a:pt x="894" y="23198"/>
                </a:lnTo>
                <a:lnTo>
                  <a:pt x="913" y="23142"/>
                </a:lnTo>
                <a:lnTo>
                  <a:pt x="913" y="23105"/>
                </a:lnTo>
                <a:lnTo>
                  <a:pt x="876" y="23012"/>
                </a:lnTo>
                <a:lnTo>
                  <a:pt x="820" y="22937"/>
                </a:lnTo>
                <a:lnTo>
                  <a:pt x="746" y="22882"/>
                </a:lnTo>
                <a:lnTo>
                  <a:pt x="690" y="22863"/>
                </a:lnTo>
                <a:lnTo>
                  <a:pt x="634" y="22844"/>
                </a:lnTo>
                <a:close/>
                <a:moveTo>
                  <a:pt x="91602" y="23068"/>
                </a:moveTo>
                <a:lnTo>
                  <a:pt x="91527" y="23086"/>
                </a:lnTo>
                <a:lnTo>
                  <a:pt x="91453" y="23124"/>
                </a:lnTo>
                <a:lnTo>
                  <a:pt x="91397" y="23161"/>
                </a:lnTo>
                <a:lnTo>
                  <a:pt x="91341" y="23198"/>
                </a:lnTo>
                <a:lnTo>
                  <a:pt x="91285" y="23254"/>
                </a:lnTo>
                <a:lnTo>
                  <a:pt x="91267" y="23328"/>
                </a:lnTo>
                <a:lnTo>
                  <a:pt x="91248" y="23403"/>
                </a:lnTo>
                <a:lnTo>
                  <a:pt x="91248" y="23459"/>
                </a:lnTo>
                <a:lnTo>
                  <a:pt x="91267" y="23589"/>
                </a:lnTo>
                <a:lnTo>
                  <a:pt x="91304" y="23645"/>
                </a:lnTo>
                <a:lnTo>
                  <a:pt x="91341" y="23682"/>
                </a:lnTo>
                <a:lnTo>
                  <a:pt x="91397" y="23719"/>
                </a:lnTo>
                <a:lnTo>
                  <a:pt x="91453" y="23757"/>
                </a:lnTo>
                <a:lnTo>
                  <a:pt x="91509" y="23775"/>
                </a:lnTo>
                <a:lnTo>
                  <a:pt x="91564" y="23794"/>
                </a:lnTo>
                <a:lnTo>
                  <a:pt x="91695" y="23775"/>
                </a:lnTo>
                <a:lnTo>
                  <a:pt x="91751" y="23757"/>
                </a:lnTo>
                <a:lnTo>
                  <a:pt x="91806" y="23719"/>
                </a:lnTo>
                <a:lnTo>
                  <a:pt x="91862" y="23682"/>
                </a:lnTo>
                <a:lnTo>
                  <a:pt x="91900" y="23626"/>
                </a:lnTo>
                <a:lnTo>
                  <a:pt x="91918" y="23552"/>
                </a:lnTo>
                <a:lnTo>
                  <a:pt x="91937" y="23459"/>
                </a:lnTo>
                <a:lnTo>
                  <a:pt x="91955" y="23384"/>
                </a:lnTo>
                <a:lnTo>
                  <a:pt x="91955" y="23291"/>
                </a:lnTo>
                <a:lnTo>
                  <a:pt x="91937" y="23217"/>
                </a:lnTo>
                <a:lnTo>
                  <a:pt x="91900" y="23161"/>
                </a:lnTo>
                <a:lnTo>
                  <a:pt x="91825" y="23105"/>
                </a:lnTo>
                <a:lnTo>
                  <a:pt x="91751" y="23086"/>
                </a:lnTo>
                <a:lnTo>
                  <a:pt x="91676" y="23068"/>
                </a:lnTo>
                <a:close/>
                <a:moveTo>
                  <a:pt x="91546" y="24632"/>
                </a:moveTo>
                <a:lnTo>
                  <a:pt x="91471" y="24650"/>
                </a:lnTo>
                <a:lnTo>
                  <a:pt x="91416" y="24669"/>
                </a:lnTo>
                <a:lnTo>
                  <a:pt x="91360" y="24688"/>
                </a:lnTo>
                <a:lnTo>
                  <a:pt x="91304" y="24743"/>
                </a:lnTo>
                <a:lnTo>
                  <a:pt x="91267" y="24781"/>
                </a:lnTo>
                <a:lnTo>
                  <a:pt x="91248" y="24837"/>
                </a:lnTo>
                <a:lnTo>
                  <a:pt x="91229" y="24911"/>
                </a:lnTo>
                <a:lnTo>
                  <a:pt x="91229" y="24967"/>
                </a:lnTo>
                <a:lnTo>
                  <a:pt x="91229" y="25023"/>
                </a:lnTo>
                <a:lnTo>
                  <a:pt x="91248" y="25079"/>
                </a:lnTo>
                <a:lnTo>
                  <a:pt x="91322" y="25172"/>
                </a:lnTo>
                <a:lnTo>
                  <a:pt x="91416" y="25246"/>
                </a:lnTo>
                <a:lnTo>
                  <a:pt x="91546" y="25265"/>
                </a:lnTo>
                <a:lnTo>
                  <a:pt x="91602" y="25265"/>
                </a:lnTo>
                <a:lnTo>
                  <a:pt x="91676" y="25246"/>
                </a:lnTo>
                <a:lnTo>
                  <a:pt x="91713" y="25209"/>
                </a:lnTo>
                <a:lnTo>
                  <a:pt x="91769" y="25153"/>
                </a:lnTo>
                <a:lnTo>
                  <a:pt x="91806" y="25116"/>
                </a:lnTo>
                <a:lnTo>
                  <a:pt x="91844" y="25041"/>
                </a:lnTo>
                <a:lnTo>
                  <a:pt x="91844" y="24985"/>
                </a:lnTo>
                <a:lnTo>
                  <a:pt x="91844" y="24911"/>
                </a:lnTo>
                <a:lnTo>
                  <a:pt x="91844" y="24855"/>
                </a:lnTo>
                <a:lnTo>
                  <a:pt x="91825" y="24818"/>
                </a:lnTo>
                <a:lnTo>
                  <a:pt x="91751" y="24725"/>
                </a:lnTo>
                <a:lnTo>
                  <a:pt x="91658" y="24669"/>
                </a:lnTo>
                <a:lnTo>
                  <a:pt x="91546" y="24632"/>
                </a:lnTo>
                <a:close/>
                <a:moveTo>
                  <a:pt x="727" y="25060"/>
                </a:moveTo>
                <a:lnTo>
                  <a:pt x="652" y="25079"/>
                </a:lnTo>
                <a:lnTo>
                  <a:pt x="597" y="25097"/>
                </a:lnTo>
                <a:lnTo>
                  <a:pt x="541" y="25134"/>
                </a:lnTo>
                <a:lnTo>
                  <a:pt x="485" y="25172"/>
                </a:lnTo>
                <a:lnTo>
                  <a:pt x="448" y="25228"/>
                </a:lnTo>
                <a:lnTo>
                  <a:pt x="429" y="25302"/>
                </a:lnTo>
                <a:lnTo>
                  <a:pt x="410" y="25358"/>
                </a:lnTo>
                <a:lnTo>
                  <a:pt x="410" y="25432"/>
                </a:lnTo>
                <a:lnTo>
                  <a:pt x="429" y="25488"/>
                </a:lnTo>
                <a:lnTo>
                  <a:pt x="466" y="25563"/>
                </a:lnTo>
                <a:lnTo>
                  <a:pt x="504" y="25600"/>
                </a:lnTo>
                <a:lnTo>
                  <a:pt x="559" y="25656"/>
                </a:lnTo>
                <a:lnTo>
                  <a:pt x="615" y="25674"/>
                </a:lnTo>
                <a:lnTo>
                  <a:pt x="671" y="25693"/>
                </a:lnTo>
                <a:lnTo>
                  <a:pt x="801" y="25693"/>
                </a:lnTo>
                <a:lnTo>
                  <a:pt x="913" y="25637"/>
                </a:lnTo>
                <a:lnTo>
                  <a:pt x="988" y="25544"/>
                </a:lnTo>
                <a:lnTo>
                  <a:pt x="1025" y="25451"/>
                </a:lnTo>
                <a:lnTo>
                  <a:pt x="1043" y="25376"/>
                </a:lnTo>
                <a:lnTo>
                  <a:pt x="1025" y="25321"/>
                </a:lnTo>
                <a:lnTo>
                  <a:pt x="988" y="25228"/>
                </a:lnTo>
                <a:lnTo>
                  <a:pt x="913" y="25134"/>
                </a:lnTo>
                <a:lnTo>
                  <a:pt x="820" y="25079"/>
                </a:lnTo>
                <a:lnTo>
                  <a:pt x="727" y="25060"/>
                </a:lnTo>
                <a:close/>
                <a:moveTo>
                  <a:pt x="91658" y="26289"/>
                </a:moveTo>
                <a:lnTo>
                  <a:pt x="91546" y="26345"/>
                </a:lnTo>
                <a:lnTo>
                  <a:pt x="91434" y="26419"/>
                </a:lnTo>
                <a:lnTo>
                  <a:pt x="91397" y="26475"/>
                </a:lnTo>
                <a:lnTo>
                  <a:pt x="91378" y="26531"/>
                </a:lnTo>
                <a:lnTo>
                  <a:pt x="91360" y="26587"/>
                </a:lnTo>
                <a:lnTo>
                  <a:pt x="91341" y="26661"/>
                </a:lnTo>
                <a:lnTo>
                  <a:pt x="91360" y="26717"/>
                </a:lnTo>
                <a:lnTo>
                  <a:pt x="91378" y="26773"/>
                </a:lnTo>
                <a:lnTo>
                  <a:pt x="91416" y="26829"/>
                </a:lnTo>
                <a:lnTo>
                  <a:pt x="91453" y="26885"/>
                </a:lnTo>
                <a:lnTo>
                  <a:pt x="91509" y="26922"/>
                </a:lnTo>
                <a:lnTo>
                  <a:pt x="91564" y="26959"/>
                </a:lnTo>
                <a:lnTo>
                  <a:pt x="91620" y="26978"/>
                </a:lnTo>
                <a:lnTo>
                  <a:pt x="91676" y="26978"/>
                </a:lnTo>
                <a:lnTo>
                  <a:pt x="91751" y="26959"/>
                </a:lnTo>
                <a:lnTo>
                  <a:pt x="91825" y="26940"/>
                </a:lnTo>
                <a:lnTo>
                  <a:pt x="91881" y="26922"/>
                </a:lnTo>
                <a:lnTo>
                  <a:pt x="91918" y="26866"/>
                </a:lnTo>
                <a:lnTo>
                  <a:pt x="91974" y="26829"/>
                </a:lnTo>
                <a:lnTo>
                  <a:pt x="91993" y="26773"/>
                </a:lnTo>
                <a:lnTo>
                  <a:pt x="92030" y="26698"/>
                </a:lnTo>
                <a:lnTo>
                  <a:pt x="92030" y="26642"/>
                </a:lnTo>
                <a:lnTo>
                  <a:pt x="92030" y="26568"/>
                </a:lnTo>
                <a:lnTo>
                  <a:pt x="92011" y="26494"/>
                </a:lnTo>
                <a:lnTo>
                  <a:pt x="91993" y="26419"/>
                </a:lnTo>
                <a:lnTo>
                  <a:pt x="91937" y="26363"/>
                </a:lnTo>
                <a:lnTo>
                  <a:pt x="91881" y="26326"/>
                </a:lnTo>
                <a:lnTo>
                  <a:pt x="91825" y="26289"/>
                </a:lnTo>
                <a:close/>
                <a:moveTo>
                  <a:pt x="708" y="26829"/>
                </a:moveTo>
                <a:lnTo>
                  <a:pt x="634" y="26847"/>
                </a:lnTo>
                <a:lnTo>
                  <a:pt x="559" y="26866"/>
                </a:lnTo>
                <a:lnTo>
                  <a:pt x="504" y="26903"/>
                </a:lnTo>
                <a:lnTo>
                  <a:pt x="429" y="26959"/>
                </a:lnTo>
                <a:lnTo>
                  <a:pt x="392" y="27015"/>
                </a:lnTo>
                <a:lnTo>
                  <a:pt x="355" y="27089"/>
                </a:lnTo>
                <a:lnTo>
                  <a:pt x="317" y="27164"/>
                </a:lnTo>
                <a:lnTo>
                  <a:pt x="317" y="27238"/>
                </a:lnTo>
                <a:lnTo>
                  <a:pt x="336" y="27331"/>
                </a:lnTo>
                <a:lnTo>
                  <a:pt x="355" y="27406"/>
                </a:lnTo>
                <a:lnTo>
                  <a:pt x="373" y="27462"/>
                </a:lnTo>
                <a:lnTo>
                  <a:pt x="410" y="27518"/>
                </a:lnTo>
                <a:lnTo>
                  <a:pt x="466" y="27555"/>
                </a:lnTo>
                <a:lnTo>
                  <a:pt x="541" y="27592"/>
                </a:lnTo>
                <a:lnTo>
                  <a:pt x="597" y="27611"/>
                </a:lnTo>
                <a:lnTo>
                  <a:pt x="671" y="27611"/>
                </a:lnTo>
                <a:lnTo>
                  <a:pt x="746" y="27592"/>
                </a:lnTo>
                <a:lnTo>
                  <a:pt x="801" y="27573"/>
                </a:lnTo>
                <a:lnTo>
                  <a:pt x="857" y="27536"/>
                </a:lnTo>
                <a:lnTo>
                  <a:pt x="950" y="27424"/>
                </a:lnTo>
                <a:lnTo>
                  <a:pt x="1006" y="27294"/>
                </a:lnTo>
                <a:lnTo>
                  <a:pt x="1025" y="27238"/>
                </a:lnTo>
                <a:lnTo>
                  <a:pt x="1025" y="27164"/>
                </a:lnTo>
                <a:lnTo>
                  <a:pt x="1006" y="27108"/>
                </a:lnTo>
                <a:lnTo>
                  <a:pt x="988" y="27033"/>
                </a:lnTo>
                <a:lnTo>
                  <a:pt x="950" y="26978"/>
                </a:lnTo>
                <a:lnTo>
                  <a:pt x="894" y="26922"/>
                </a:lnTo>
                <a:lnTo>
                  <a:pt x="839" y="26866"/>
                </a:lnTo>
                <a:lnTo>
                  <a:pt x="783" y="26847"/>
                </a:lnTo>
                <a:lnTo>
                  <a:pt x="708" y="26829"/>
                </a:lnTo>
                <a:close/>
                <a:moveTo>
                  <a:pt x="91620" y="28262"/>
                </a:moveTo>
                <a:lnTo>
                  <a:pt x="91564" y="28281"/>
                </a:lnTo>
                <a:lnTo>
                  <a:pt x="91490" y="28318"/>
                </a:lnTo>
                <a:lnTo>
                  <a:pt x="91434" y="28355"/>
                </a:lnTo>
                <a:lnTo>
                  <a:pt x="91378" y="28430"/>
                </a:lnTo>
                <a:lnTo>
                  <a:pt x="91360" y="28486"/>
                </a:lnTo>
                <a:lnTo>
                  <a:pt x="91341" y="28560"/>
                </a:lnTo>
                <a:lnTo>
                  <a:pt x="91341" y="28635"/>
                </a:lnTo>
                <a:lnTo>
                  <a:pt x="91360" y="28709"/>
                </a:lnTo>
                <a:lnTo>
                  <a:pt x="91378" y="28784"/>
                </a:lnTo>
                <a:lnTo>
                  <a:pt x="91434" y="28858"/>
                </a:lnTo>
                <a:lnTo>
                  <a:pt x="91490" y="28914"/>
                </a:lnTo>
                <a:lnTo>
                  <a:pt x="91546" y="28951"/>
                </a:lnTo>
                <a:lnTo>
                  <a:pt x="91620" y="28970"/>
                </a:lnTo>
                <a:lnTo>
                  <a:pt x="91695" y="28988"/>
                </a:lnTo>
                <a:lnTo>
                  <a:pt x="91806" y="28970"/>
                </a:lnTo>
                <a:lnTo>
                  <a:pt x="91900" y="28933"/>
                </a:lnTo>
                <a:lnTo>
                  <a:pt x="91974" y="28877"/>
                </a:lnTo>
                <a:lnTo>
                  <a:pt x="92030" y="28802"/>
                </a:lnTo>
                <a:lnTo>
                  <a:pt x="92067" y="28690"/>
                </a:lnTo>
                <a:lnTo>
                  <a:pt x="92067" y="28579"/>
                </a:lnTo>
                <a:lnTo>
                  <a:pt x="92030" y="28486"/>
                </a:lnTo>
                <a:lnTo>
                  <a:pt x="91955" y="28374"/>
                </a:lnTo>
                <a:lnTo>
                  <a:pt x="91955" y="28393"/>
                </a:lnTo>
                <a:lnTo>
                  <a:pt x="91881" y="28318"/>
                </a:lnTo>
                <a:lnTo>
                  <a:pt x="91825" y="28281"/>
                </a:lnTo>
                <a:lnTo>
                  <a:pt x="91769" y="28281"/>
                </a:lnTo>
                <a:lnTo>
                  <a:pt x="91695" y="28262"/>
                </a:lnTo>
                <a:close/>
                <a:moveTo>
                  <a:pt x="671" y="28635"/>
                </a:moveTo>
                <a:lnTo>
                  <a:pt x="597" y="28653"/>
                </a:lnTo>
                <a:lnTo>
                  <a:pt x="541" y="28690"/>
                </a:lnTo>
                <a:lnTo>
                  <a:pt x="485" y="28728"/>
                </a:lnTo>
                <a:lnTo>
                  <a:pt x="448" y="28784"/>
                </a:lnTo>
                <a:lnTo>
                  <a:pt x="410" y="28839"/>
                </a:lnTo>
                <a:lnTo>
                  <a:pt x="392" y="28914"/>
                </a:lnTo>
                <a:lnTo>
                  <a:pt x="392" y="28970"/>
                </a:lnTo>
                <a:lnTo>
                  <a:pt x="410" y="29044"/>
                </a:lnTo>
                <a:lnTo>
                  <a:pt x="429" y="29100"/>
                </a:lnTo>
                <a:lnTo>
                  <a:pt x="466" y="29156"/>
                </a:lnTo>
                <a:lnTo>
                  <a:pt x="522" y="29193"/>
                </a:lnTo>
                <a:lnTo>
                  <a:pt x="578" y="29230"/>
                </a:lnTo>
                <a:lnTo>
                  <a:pt x="634" y="29268"/>
                </a:lnTo>
                <a:lnTo>
                  <a:pt x="746" y="29268"/>
                </a:lnTo>
                <a:lnTo>
                  <a:pt x="839" y="29249"/>
                </a:lnTo>
                <a:lnTo>
                  <a:pt x="932" y="29175"/>
                </a:lnTo>
                <a:lnTo>
                  <a:pt x="969" y="29137"/>
                </a:lnTo>
                <a:lnTo>
                  <a:pt x="1006" y="29100"/>
                </a:lnTo>
                <a:lnTo>
                  <a:pt x="1025" y="29044"/>
                </a:lnTo>
                <a:lnTo>
                  <a:pt x="1043" y="28970"/>
                </a:lnTo>
                <a:lnTo>
                  <a:pt x="1043" y="28914"/>
                </a:lnTo>
                <a:lnTo>
                  <a:pt x="1025" y="28858"/>
                </a:lnTo>
                <a:lnTo>
                  <a:pt x="950" y="28746"/>
                </a:lnTo>
                <a:lnTo>
                  <a:pt x="913" y="28709"/>
                </a:lnTo>
                <a:lnTo>
                  <a:pt x="857" y="28672"/>
                </a:lnTo>
                <a:lnTo>
                  <a:pt x="801" y="28653"/>
                </a:lnTo>
                <a:lnTo>
                  <a:pt x="727" y="28635"/>
                </a:lnTo>
                <a:close/>
                <a:moveTo>
                  <a:pt x="91490" y="30087"/>
                </a:moveTo>
                <a:lnTo>
                  <a:pt x="91416" y="30124"/>
                </a:lnTo>
                <a:lnTo>
                  <a:pt x="91360" y="30161"/>
                </a:lnTo>
                <a:lnTo>
                  <a:pt x="91322" y="30217"/>
                </a:lnTo>
                <a:lnTo>
                  <a:pt x="91229" y="30347"/>
                </a:lnTo>
                <a:lnTo>
                  <a:pt x="91192" y="30422"/>
                </a:lnTo>
                <a:lnTo>
                  <a:pt x="91192" y="30496"/>
                </a:lnTo>
                <a:lnTo>
                  <a:pt x="91192" y="30590"/>
                </a:lnTo>
                <a:lnTo>
                  <a:pt x="91211" y="30645"/>
                </a:lnTo>
                <a:lnTo>
                  <a:pt x="91248" y="30720"/>
                </a:lnTo>
                <a:lnTo>
                  <a:pt x="91285" y="30776"/>
                </a:lnTo>
                <a:lnTo>
                  <a:pt x="91341" y="30832"/>
                </a:lnTo>
                <a:lnTo>
                  <a:pt x="91397" y="30869"/>
                </a:lnTo>
                <a:lnTo>
                  <a:pt x="91471" y="30887"/>
                </a:lnTo>
                <a:lnTo>
                  <a:pt x="91546" y="30906"/>
                </a:lnTo>
                <a:lnTo>
                  <a:pt x="91639" y="30887"/>
                </a:lnTo>
                <a:lnTo>
                  <a:pt x="91713" y="30869"/>
                </a:lnTo>
                <a:lnTo>
                  <a:pt x="91769" y="30832"/>
                </a:lnTo>
                <a:lnTo>
                  <a:pt x="91825" y="30776"/>
                </a:lnTo>
                <a:lnTo>
                  <a:pt x="91862" y="30720"/>
                </a:lnTo>
                <a:lnTo>
                  <a:pt x="91900" y="30645"/>
                </a:lnTo>
                <a:lnTo>
                  <a:pt x="91918" y="30590"/>
                </a:lnTo>
                <a:lnTo>
                  <a:pt x="91918" y="30496"/>
                </a:lnTo>
                <a:lnTo>
                  <a:pt x="91918" y="30422"/>
                </a:lnTo>
                <a:lnTo>
                  <a:pt x="91881" y="30347"/>
                </a:lnTo>
                <a:lnTo>
                  <a:pt x="91806" y="30217"/>
                </a:lnTo>
                <a:lnTo>
                  <a:pt x="91751" y="30161"/>
                </a:lnTo>
                <a:lnTo>
                  <a:pt x="91695" y="30124"/>
                </a:lnTo>
                <a:lnTo>
                  <a:pt x="91620" y="30087"/>
                </a:lnTo>
                <a:close/>
                <a:moveTo>
                  <a:pt x="876" y="30608"/>
                </a:moveTo>
                <a:lnTo>
                  <a:pt x="801" y="30627"/>
                </a:lnTo>
                <a:lnTo>
                  <a:pt x="746" y="30645"/>
                </a:lnTo>
                <a:lnTo>
                  <a:pt x="690" y="30683"/>
                </a:lnTo>
                <a:lnTo>
                  <a:pt x="634" y="30738"/>
                </a:lnTo>
                <a:lnTo>
                  <a:pt x="597" y="30813"/>
                </a:lnTo>
                <a:lnTo>
                  <a:pt x="578" y="30887"/>
                </a:lnTo>
                <a:lnTo>
                  <a:pt x="597" y="30962"/>
                </a:lnTo>
                <a:lnTo>
                  <a:pt x="615" y="31036"/>
                </a:lnTo>
                <a:lnTo>
                  <a:pt x="652" y="31111"/>
                </a:lnTo>
                <a:lnTo>
                  <a:pt x="690" y="31167"/>
                </a:lnTo>
                <a:lnTo>
                  <a:pt x="746" y="31223"/>
                </a:lnTo>
                <a:lnTo>
                  <a:pt x="839" y="31260"/>
                </a:lnTo>
                <a:lnTo>
                  <a:pt x="857" y="31260"/>
                </a:lnTo>
                <a:lnTo>
                  <a:pt x="894" y="31316"/>
                </a:lnTo>
                <a:lnTo>
                  <a:pt x="932" y="31334"/>
                </a:lnTo>
                <a:lnTo>
                  <a:pt x="969" y="31316"/>
                </a:lnTo>
                <a:lnTo>
                  <a:pt x="1006" y="31297"/>
                </a:lnTo>
                <a:lnTo>
                  <a:pt x="1099" y="31241"/>
                </a:lnTo>
                <a:lnTo>
                  <a:pt x="1137" y="31204"/>
                </a:lnTo>
                <a:lnTo>
                  <a:pt x="1174" y="31148"/>
                </a:lnTo>
                <a:lnTo>
                  <a:pt x="1230" y="31036"/>
                </a:lnTo>
                <a:lnTo>
                  <a:pt x="1230" y="30962"/>
                </a:lnTo>
                <a:lnTo>
                  <a:pt x="1230" y="30906"/>
                </a:lnTo>
                <a:lnTo>
                  <a:pt x="1211" y="30832"/>
                </a:lnTo>
                <a:lnTo>
                  <a:pt x="1174" y="30757"/>
                </a:lnTo>
                <a:lnTo>
                  <a:pt x="1137" y="30720"/>
                </a:lnTo>
                <a:lnTo>
                  <a:pt x="1081" y="30664"/>
                </a:lnTo>
                <a:lnTo>
                  <a:pt x="1025" y="30627"/>
                </a:lnTo>
                <a:lnTo>
                  <a:pt x="950" y="30608"/>
                </a:lnTo>
                <a:close/>
                <a:moveTo>
                  <a:pt x="91620" y="31781"/>
                </a:moveTo>
                <a:lnTo>
                  <a:pt x="91564" y="31800"/>
                </a:lnTo>
                <a:lnTo>
                  <a:pt x="91527" y="31818"/>
                </a:lnTo>
                <a:lnTo>
                  <a:pt x="91471" y="31856"/>
                </a:lnTo>
                <a:lnTo>
                  <a:pt x="91434" y="31911"/>
                </a:lnTo>
                <a:lnTo>
                  <a:pt x="91397" y="32004"/>
                </a:lnTo>
                <a:lnTo>
                  <a:pt x="91397" y="32098"/>
                </a:lnTo>
                <a:lnTo>
                  <a:pt x="91434" y="32191"/>
                </a:lnTo>
                <a:lnTo>
                  <a:pt x="91509" y="32247"/>
                </a:lnTo>
                <a:lnTo>
                  <a:pt x="91546" y="32284"/>
                </a:lnTo>
                <a:lnTo>
                  <a:pt x="91602" y="32302"/>
                </a:lnTo>
                <a:lnTo>
                  <a:pt x="91695" y="32302"/>
                </a:lnTo>
                <a:lnTo>
                  <a:pt x="91769" y="32265"/>
                </a:lnTo>
                <a:lnTo>
                  <a:pt x="91844" y="32209"/>
                </a:lnTo>
                <a:lnTo>
                  <a:pt x="91900" y="32135"/>
                </a:lnTo>
                <a:lnTo>
                  <a:pt x="91918" y="32042"/>
                </a:lnTo>
                <a:lnTo>
                  <a:pt x="91900" y="31949"/>
                </a:lnTo>
                <a:lnTo>
                  <a:pt x="91881" y="31911"/>
                </a:lnTo>
                <a:lnTo>
                  <a:pt x="91844" y="31874"/>
                </a:lnTo>
                <a:lnTo>
                  <a:pt x="91788" y="31837"/>
                </a:lnTo>
                <a:lnTo>
                  <a:pt x="91732" y="31800"/>
                </a:lnTo>
                <a:lnTo>
                  <a:pt x="91676" y="31781"/>
                </a:lnTo>
                <a:close/>
                <a:moveTo>
                  <a:pt x="652" y="32340"/>
                </a:moveTo>
                <a:lnTo>
                  <a:pt x="578" y="32358"/>
                </a:lnTo>
                <a:lnTo>
                  <a:pt x="522" y="32377"/>
                </a:lnTo>
                <a:lnTo>
                  <a:pt x="466" y="32414"/>
                </a:lnTo>
                <a:lnTo>
                  <a:pt x="410" y="32451"/>
                </a:lnTo>
                <a:lnTo>
                  <a:pt x="355" y="32507"/>
                </a:lnTo>
                <a:lnTo>
                  <a:pt x="317" y="32563"/>
                </a:lnTo>
                <a:lnTo>
                  <a:pt x="299" y="32637"/>
                </a:lnTo>
                <a:lnTo>
                  <a:pt x="280" y="32693"/>
                </a:lnTo>
                <a:lnTo>
                  <a:pt x="299" y="32768"/>
                </a:lnTo>
                <a:lnTo>
                  <a:pt x="299" y="32824"/>
                </a:lnTo>
                <a:lnTo>
                  <a:pt x="336" y="32880"/>
                </a:lnTo>
                <a:lnTo>
                  <a:pt x="373" y="32935"/>
                </a:lnTo>
                <a:lnTo>
                  <a:pt x="410" y="32973"/>
                </a:lnTo>
                <a:lnTo>
                  <a:pt x="466" y="33010"/>
                </a:lnTo>
                <a:lnTo>
                  <a:pt x="541" y="33028"/>
                </a:lnTo>
                <a:lnTo>
                  <a:pt x="597" y="33047"/>
                </a:lnTo>
                <a:lnTo>
                  <a:pt x="671" y="33047"/>
                </a:lnTo>
                <a:lnTo>
                  <a:pt x="727" y="33028"/>
                </a:lnTo>
                <a:lnTo>
                  <a:pt x="801" y="32991"/>
                </a:lnTo>
                <a:lnTo>
                  <a:pt x="857" y="32954"/>
                </a:lnTo>
                <a:lnTo>
                  <a:pt x="894" y="32917"/>
                </a:lnTo>
                <a:lnTo>
                  <a:pt x="932" y="32861"/>
                </a:lnTo>
                <a:lnTo>
                  <a:pt x="969" y="32805"/>
                </a:lnTo>
                <a:lnTo>
                  <a:pt x="988" y="32731"/>
                </a:lnTo>
                <a:lnTo>
                  <a:pt x="988" y="32656"/>
                </a:lnTo>
                <a:lnTo>
                  <a:pt x="969" y="32582"/>
                </a:lnTo>
                <a:lnTo>
                  <a:pt x="950" y="32526"/>
                </a:lnTo>
                <a:lnTo>
                  <a:pt x="913" y="32470"/>
                </a:lnTo>
                <a:lnTo>
                  <a:pt x="857" y="32414"/>
                </a:lnTo>
                <a:lnTo>
                  <a:pt x="801" y="32377"/>
                </a:lnTo>
                <a:lnTo>
                  <a:pt x="727" y="32358"/>
                </a:lnTo>
                <a:lnTo>
                  <a:pt x="652" y="32340"/>
                </a:lnTo>
                <a:close/>
                <a:moveTo>
                  <a:pt x="91602" y="33401"/>
                </a:moveTo>
                <a:lnTo>
                  <a:pt x="91509" y="33457"/>
                </a:lnTo>
                <a:lnTo>
                  <a:pt x="91453" y="33531"/>
                </a:lnTo>
                <a:lnTo>
                  <a:pt x="91416" y="33606"/>
                </a:lnTo>
                <a:lnTo>
                  <a:pt x="91434" y="33699"/>
                </a:lnTo>
                <a:lnTo>
                  <a:pt x="91471" y="33792"/>
                </a:lnTo>
                <a:lnTo>
                  <a:pt x="91527" y="33848"/>
                </a:lnTo>
                <a:lnTo>
                  <a:pt x="91620" y="33866"/>
                </a:lnTo>
                <a:lnTo>
                  <a:pt x="91732" y="33866"/>
                </a:lnTo>
                <a:lnTo>
                  <a:pt x="91806" y="33829"/>
                </a:lnTo>
                <a:lnTo>
                  <a:pt x="91844" y="33755"/>
                </a:lnTo>
                <a:lnTo>
                  <a:pt x="91881" y="33680"/>
                </a:lnTo>
                <a:lnTo>
                  <a:pt x="91881" y="33587"/>
                </a:lnTo>
                <a:lnTo>
                  <a:pt x="91844" y="33513"/>
                </a:lnTo>
                <a:lnTo>
                  <a:pt x="91788" y="33438"/>
                </a:lnTo>
                <a:lnTo>
                  <a:pt x="91695" y="33401"/>
                </a:lnTo>
                <a:close/>
                <a:moveTo>
                  <a:pt x="708" y="34034"/>
                </a:moveTo>
                <a:lnTo>
                  <a:pt x="652" y="34052"/>
                </a:lnTo>
                <a:lnTo>
                  <a:pt x="597" y="34052"/>
                </a:lnTo>
                <a:lnTo>
                  <a:pt x="541" y="34090"/>
                </a:lnTo>
                <a:lnTo>
                  <a:pt x="504" y="34127"/>
                </a:lnTo>
                <a:lnTo>
                  <a:pt x="466" y="34164"/>
                </a:lnTo>
                <a:lnTo>
                  <a:pt x="429" y="34220"/>
                </a:lnTo>
                <a:lnTo>
                  <a:pt x="410" y="34276"/>
                </a:lnTo>
                <a:lnTo>
                  <a:pt x="410" y="34332"/>
                </a:lnTo>
                <a:lnTo>
                  <a:pt x="410" y="34388"/>
                </a:lnTo>
                <a:lnTo>
                  <a:pt x="429" y="34443"/>
                </a:lnTo>
                <a:lnTo>
                  <a:pt x="485" y="34537"/>
                </a:lnTo>
                <a:lnTo>
                  <a:pt x="578" y="34592"/>
                </a:lnTo>
                <a:lnTo>
                  <a:pt x="671" y="34630"/>
                </a:lnTo>
                <a:lnTo>
                  <a:pt x="746" y="34630"/>
                </a:lnTo>
                <a:lnTo>
                  <a:pt x="801" y="34611"/>
                </a:lnTo>
                <a:lnTo>
                  <a:pt x="857" y="34592"/>
                </a:lnTo>
                <a:lnTo>
                  <a:pt x="894" y="34555"/>
                </a:lnTo>
                <a:lnTo>
                  <a:pt x="932" y="34499"/>
                </a:lnTo>
                <a:lnTo>
                  <a:pt x="969" y="34462"/>
                </a:lnTo>
                <a:lnTo>
                  <a:pt x="988" y="34406"/>
                </a:lnTo>
                <a:lnTo>
                  <a:pt x="988" y="34332"/>
                </a:lnTo>
                <a:lnTo>
                  <a:pt x="988" y="34276"/>
                </a:lnTo>
                <a:lnTo>
                  <a:pt x="969" y="34220"/>
                </a:lnTo>
                <a:lnTo>
                  <a:pt x="913" y="34127"/>
                </a:lnTo>
                <a:lnTo>
                  <a:pt x="820" y="34071"/>
                </a:lnTo>
                <a:lnTo>
                  <a:pt x="708" y="34034"/>
                </a:lnTo>
                <a:close/>
                <a:moveTo>
                  <a:pt x="91620" y="35058"/>
                </a:moveTo>
                <a:lnTo>
                  <a:pt x="91490" y="35076"/>
                </a:lnTo>
                <a:lnTo>
                  <a:pt x="91434" y="35095"/>
                </a:lnTo>
                <a:lnTo>
                  <a:pt x="91378" y="35114"/>
                </a:lnTo>
                <a:lnTo>
                  <a:pt x="91341" y="35170"/>
                </a:lnTo>
                <a:lnTo>
                  <a:pt x="91304" y="35207"/>
                </a:lnTo>
                <a:lnTo>
                  <a:pt x="91267" y="35263"/>
                </a:lnTo>
                <a:lnTo>
                  <a:pt x="91248" y="35337"/>
                </a:lnTo>
                <a:lnTo>
                  <a:pt x="91248" y="35393"/>
                </a:lnTo>
                <a:lnTo>
                  <a:pt x="91267" y="35449"/>
                </a:lnTo>
                <a:lnTo>
                  <a:pt x="91285" y="35505"/>
                </a:lnTo>
                <a:lnTo>
                  <a:pt x="91322" y="35561"/>
                </a:lnTo>
                <a:lnTo>
                  <a:pt x="91360" y="35598"/>
                </a:lnTo>
                <a:lnTo>
                  <a:pt x="91416" y="35635"/>
                </a:lnTo>
                <a:lnTo>
                  <a:pt x="91471" y="35672"/>
                </a:lnTo>
                <a:lnTo>
                  <a:pt x="91658" y="35672"/>
                </a:lnTo>
                <a:lnTo>
                  <a:pt x="91713" y="35654"/>
                </a:lnTo>
                <a:lnTo>
                  <a:pt x="91769" y="35616"/>
                </a:lnTo>
                <a:lnTo>
                  <a:pt x="91806" y="35579"/>
                </a:lnTo>
                <a:lnTo>
                  <a:pt x="91844" y="35523"/>
                </a:lnTo>
                <a:lnTo>
                  <a:pt x="91881" y="35412"/>
                </a:lnTo>
                <a:lnTo>
                  <a:pt x="91862" y="35281"/>
                </a:lnTo>
                <a:lnTo>
                  <a:pt x="91844" y="35225"/>
                </a:lnTo>
                <a:lnTo>
                  <a:pt x="91825" y="35170"/>
                </a:lnTo>
                <a:lnTo>
                  <a:pt x="91788" y="35132"/>
                </a:lnTo>
                <a:lnTo>
                  <a:pt x="91732" y="35095"/>
                </a:lnTo>
                <a:lnTo>
                  <a:pt x="91620" y="35058"/>
                </a:lnTo>
                <a:close/>
                <a:moveTo>
                  <a:pt x="801" y="35821"/>
                </a:moveTo>
                <a:lnTo>
                  <a:pt x="708" y="35840"/>
                </a:lnTo>
                <a:lnTo>
                  <a:pt x="652" y="35858"/>
                </a:lnTo>
                <a:lnTo>
                  <a:pt x="615" y="35877"/>
                </a:lnTo>
                <a:lnTo>
                  <a:pt x="541" y="35970"/>
                </a:lnTo>
                <a:lnTo>
                  <a:pt x="504" y="36082"/>
                </a:lnTo>
                <a:lnTo>
                  <a:pt x="504" y="36138"/>
                </a:lnTo>
                <a:lnTo>
                  <a:pt x="504" y="36194"/>
                </a:lnTo>
                <a:lnTo>
                  <a:pt x="522" y="36249"/>
                </a:lnTo>
                <a:lnTo>
                  <a:pt x="559" y="36305"/>
                </a:lnTo>
                <a:lnTo>
                  <a:pt x="597" y="36342"/>
                </a:lnTo>
                <a:lnTo>
                  <a:pt x="634" y="36380"/>
                </a:lnTo>
                <a:lnTo>
                  <a:pt x="746" y="36417"/>
                </a:lnTo>
                <a:lnTo>
                  <a:pt x="857" y="36417"/>
                </a:lnTo>
                <a:lnTo>
                  <a:pt x="913" y="36398"/>
                </a:lnTo>
                <a:lnTo>
                  <a:pt x="969" y="36361"/>
                </a:lnTo>
                <a:lnTo>
                  <a:pt x="1006" y="36324"/>
                </a:lnTo>
                <a:lnTo>
                  <a:pt x="1043" y="36268"/>
                </a:lnTo>
                <a:lnTo>
                  <a:pt x="1062" y="36212"/>
                </a:lnTo>
                <a:lnTo>
                  <a:pt x="1081" y="36156"/>
                </a:lnTo>
                <a:lnTo>
                  <a:pt x="1081" y="36082"/>
                </a:lnTo>
                <a:lnTo>
                  <a:pt x="1062" y="36026"/>
                </a:lnTo>
                <a:lnTo>
                  <a:pt x="988" y="35914"/>
                </a:lnTo>
                <a:lnTo>
                  <a:pt x="913" y="35858"/>
                </a:lnTo>
                <a:lnTo>
                  <a:pt x="801" y="35821"/>
                </a:lnTo>
                <a:close/>
                <a:moveTo>
                  <a:pt x="91490" y="36827"/>
                </a:moveTo>
                <a:lnTo>
                  <a:pt x="91397" y="36864"/>
                </a:lnTo>
                <a:lnTo>
                  <a:pt x="91341" y="36920"/>
                </a:lnTo>
                <a:lnTo>
                  <a:pt x="91304" y="36957"/>
                </a:lnTo>
                <a:lnTo>
                  <a:pt x="91267" y="37031"/>
                </a:lnTo>
                <a:lnTo>
                  <a:pt x="91248" y="37087"/>
                </a:lnTo>
                <a:lnTo>
                  <a:pt x="91248" y="37162"/>
                </a:lnTo>
                <a:lnTo>
                  <a:pt x="91248" y="37218"/>
                </a:lnTo>
                <a:lnTo>
                  <a:pt x="91267" y="37292"/>
                </a:lnTo>
                <a:lnTo>
                  <a:pt x="91285" y="37348"/>
                </a:lnTo>
                <a:lnTo>
                  <a:pt x="91341" y="37404"/>
                </a:lnTo>
                <a:lnTo>
                  <a:pt x="91397" y="37460"/>
                </a:lnTo>
                <a:lnTo>
                  <a:pt x="91453" y="37497"/>
                </a:lnTo>
                <a:lnTo>
                  <a:pt x="91527" y="37515"/>
                </a:lnTo>
                <a:lnTo>
                  <a:pt x="91602" y="37515"/>
                </a:lnTo>
                <a:lnTo>
                  <a:pt x="91676" y="37497"/>
                </a:lnTo>
                <a:lnTo>
                  <a:pt x="91732" y="37460"/>
                </a:lnTo>
                <a:lnTo>
                  <a:pt x="91788" y="37422"/>
                </a:lnTo>
                <a:lnTo>
                  <a:pt x="91844" y="37366"/>
                </a:lnTo>
                <a:lnTo>
                  <a:pt x="91862" y="37292"/>
                </a:lnTo>
                <a:lnTo>
                  <a:pt x="91881" y="37236"/>
                </a:lnTo>
                <a:lnTo>
                  <a:pt x="91881" y="37162"/>
                </a:lnTo>
                <a:lnTo>
                  <a:pt x="91881" y="37087"/>
                </a:lnTo>
                <a:lnTo>
                  <a:pt x="91862" y="37031"/>
                </a:lnTo>
                <a:lnTo>
                  <a:pt x="91825" y="36957"/>
                </a:lnTo>
                <a:lnTo>
                  <a:pt x="91788" y="36901"/>
                </a:lnTo>
                <a:lnTo>
                  <a:pt x="91695" y="36845"/>
                </a:lnTo>
                <a:lnTo>
                  <a:pt x="91602" y="36827"/>
                </a:lnTo>
                <a:close/>
                <a:moveTo>
                  <a:pt x="597" y="37478"/>
                </a:moveTo>
                <a:lnTo>
                  <a:pt x="522" y="37497"/>
                </a:lnTo>
                <a:lnTo>
                  <a:pt x="466" y="37497"/>
                </a:lnTo>
                <a:lnTo>
                  <a:pt x="392" y="37534"/>
                </a:lnTo>
                <a:lnTo>
                  <a:pt x="336" y="37571"/>
                </a:lnTo>
                <a:lnTo>
                  <a:pt x="299" y="37627"/>
                </a:lnTo>
                <a:lnTo>
                  <a:pt x="261" y="37683"/>
                </a:lnTo>
                <a:lnTo>
                  <a:pt x="243" y="37739"/>
                </a:lnTo>
                <a:lnTo>
                  <a:pt x="224" y="37869"/>
                </a:lnTo>
                <a:lnTo>
                  <a:pt x="224" y="37944"/>
                </a:lnTo>
                <a:lnTo>
                  <a:pt x="243" y="37999"/>
                </a:lnTo>
                <a:lnTo>
                  <a:pt x="280" y="38074"/>
                </a:lnTo>
                <a:lnTo>
                  <a:pt x="317" y="38130"/>
                </a:lnTo>
                <a:lnTo>
                  <a:pt x="373" y="38167"/>
                </a:lnTo>
                <a:lnTo>
                  <a:pt x="429" y="38204"/>
                </a:lnTo>
                <a:lnTo>
                  <a:pt x="485" y="38223"/>
                </a:lnTo>
                <a:lnTo>
                  <a:pt x="615" y="38223"/>
                </a:lnTo>
                <a:lnTo>
                  <a:pt x="690" y="38186"/>
                </a:lnTo>
                <a:lnTo>
                  <a:pt x="746" y="38148"/>
                </a:lnTo>
                <a:lnTo>
                  <a:pt x="783" y="38093"/>
                </a:lnTo>
                <a:lnTo>
                  <a:pt x="820" y="38037"/>
                </a:lnTo>
                <a:lnTo>
                  <a:pt x="839" y="37962"/>
                </a:lnTo>
                <a:lnTo>
                  <a:pt x="839" y="37888"/>
                </a:lnTo>
                <a:lnTo>
                  <a:pt x="857" y="37832"/>
                </a:lnTo>
                <a:lnTo>
                  <a:pt x="876" y="37739"/>
                </a:lnTo>
                <a:lnTo>
                  <a:pt x="857" y="37664"/>
                </a:lnTo>
                <a:lnTo>
                  <a:pt x="820" y="37590"/>
                </a:lnTo>
                <a:lnTo>
                  <a:pt x="764" y="37553"/>
                </a:lnTo>
                <a:lnTo>
                  <a:pt x="708" y="37515"/>
                </a:lnTo>
                <a:lnTo>
                  <a:pt x="652" y="37497"/>
                </a:lnTo>
                <a:lnTo>
                  <a:pt x="597" y="37478"/>
                </a:lnTo>
                <a:close/>
                <a:moveTo>
                  <a:pt x="615" y="39005"/>
                </a:moveTo>
                <a:lnTo>
                  <a:pt x="559" y="39023"/>
                </a:lnTo>
                <a:lnTo>
                  <a:pt x="504" y="39042"/>
                </a:lnTo>
                <a:lnTo>
                  <a:pt x="410" y="39117"/>
                </a:lnTo>
                <a:lnTo>
                  <a:pt x="373" y="39154"/>
                </a:lnTo>
                <a:lnTo>
                  <a:pt x="336" y="39210"/>
                </a:lnTo>
                <a:lnTo>
                  <a:pt x="317" y="39266"/>
                </a:lnTo>
                <a:lnTo>
                  <a:pt x="317" y="39321"/>
                </a:lnTo>
                <a:lnTo>
                  <a:pt x="317" y="39396"/>
                </a:lnTo>
                <a:lnTo>
                  <a:pt x="336" y="39452"/>
                </a:lnTo>
                <a:lnTo>
                  <a:pt x="355" y="39508"/>
                </a:lnTo>
                <a:lnTo>
                  <a:pt x="410" y="39545"/>
                </a:lnTo>
                <a:lnTo>
                  <a:pt x="504" y="39619"/>
                </a:lnTo>
                <a:lnTo>
                  <a:pt x="597" y="39638"/>
                </a:lnTo>
                <a:lnTo>
                  <a:pt x="708" y="39619"/>
                </a:lnTo>
                <a:lnTo>
                  <a:pt x="801" y="39563"/>
                </a:lnTo>
                <a:lnTo>
                  <a:pt x="857" y="39526"/>
                </a:lnTo>
                <a:lnTo>
                  <a:pt x="876" y="39470"/>
                </a:lnTo>
                <a:lnTo>
                  <a:pt x="913" y="39414"/>
                </a:lnTo>
                <a:lnTo>
                  <a:pt x="913" y="39340"/>
                </a:lnTo>
                <a:lnTo>
                  <a:pt x="913" y="39284"/>
                </a:lnTo>
                <a:lnTo>
                  <a:pt x="894" y="39228"/>
                </a:lnTo>
                <a:lnTo>
                  <a:pt x="876" y="39172"/>
                </a:lnTo>
                <a:lnTo>
                  <a:pt x="820" y="39117"/>
                </a:lnTo>
                <a:lnTo>
                  <a:pt x="727" y="39042"/>
                </a:lnTo>
                <a:lnTo>
                  <a:pt x="671" y="39023"/>
                </a:lnTo>
                <a:lnTo>
                  <a:pt x="615" y="39005"/>
                </a:lnTo>
                <a:close/>
                <a:moveTo>
                  <a:pt x="91695" y="38949"/>
                </a:moveTo>
                <a:lnTo>
                  <a:pt x="91620" y="38968"/>
                </a:lnTo>
                <a:lnTo>
                  <a:pt x="91509" y="39042"/>
                </a:lnTo>
                <a:lnTo>
                  <a:pt x="91471" y="39098"/>
                </a:lnTo>
                <a:lnTo>
                  <a:pt x="91434" y="39154"/>
                </a:lnTo>
                <a:lnTo>
                  <a:pt x="91416" y="39210"/>
                </a:lnTo>
                <a:lnTo>
                  <a:pt x="91397" y="39284"/>
                </a:lnTo>
                <a:lnTo>
                  <a:pt x="91397" y="39340"/>
                </a:lnTo>
                <a:lnTo>
                  <a:pt x="91416" y="39396"/>
                </a:lnTo>
                <a:lnTo>
                  <a:pt x="91434" y="39470"/>
                </a:lnTo>
                <a:lnTo>
                  <a:pt x="91471" y="39526"/>
                </a:lnTo>
                <a:lnTo>
                  <a:pt x="91509" y="39563"/>
                </a:lnTo>
                <a:lnTo>
                  <a:pt x="91564" y="39601"/>
                </a:lnTo>
                <a:lnTo>
                  <a:pt x="91620" y="39638"/>
                </a:lnTo>
                <a:lnTo>
                  <a:pt x="91695" y="39657"/>
                </a:lnTo>
                <a:lnTo>
                  <a:pt x="91751" y="39657"/>
                </a:lnTo>
                <a:lnTo>
                  <a:pt x="91825" y="39638"/>
                </a:lnTo>
                <a:lnTo>
                  <a:pt x="91881" y="39619"/>
                </a:lnTo>
                <a:lnTo>
                  <a:pt x="91937" y="39601"/>
                </a:lnTo>
                <a:lnTo>
                  <a:pt x="91993" y="39545"/>
                </a:lnTo>
                <a:lnTo>
                  <a:pt x="92030" y="39489"/>
                </a:lnTo>
                <a:lnTo>
                  <a:pt x="92067" y="39433"/>
                </a:lnTo>
                <a:lnTo>
                  <a:pt x="92086" y="39359"/>
                </a:lnTo>
                <a:lnTo>
                  <a:pt x="92086" y="39303"/>
                </a:lnTo>
                <a:lnTo>
                  <a:pt x="92067" y="39228"/>
                </a:lnTo>
                <a:lnTo>
                  <a:pt x="92049" y="39172"/>
                </a:lnTo>
                <a:lnTo>
                  <a:pt x="92011" y="39098"/>
                </a:lnTo>
                <a:lnTo>
                  <a:pt x="91974" y="39042"/>
                </a:lnTo>
                <a:lnTo>
                  <a:pt x="91918" y="39005"/>
                </a:lnTo>
                <a:lnTo>
                  <a:pt x="91844" y="38968"/>
                </a:lnTo>
                <a:lnTo>
                  <a:pt x="91769" y="38949"/>
                </a:lnTo>
                <a:close/>
                <a:moveTo>
                  <a:pt x="597" y="40476"/>
                </a:moveTo>
                <a:lnTo>
                  <a:pt x="541" y="40494"/>
                </a:lnTo>
                <a:lnTo>
                  <a:pt x="485" y="40513"/>
                </a:lnTo>
                <a:lnTo>
                  <a:pt x="392" y="40587"/>
                </a:lnTo>
                <a:lnTo>
                  <a:pt x="317" y="40699"/>
                </a:lnTo>
                <a:lnTo>
                  <a:pt x="317" y="40755"/>
                </a:lnTo>
                <a:lnTo>
                  <a:pt x="299" y="40811"/>
                </a:lnTo>
                <a:lnTo>
                  <a:pt x="317" y="40885"/>
                </a:lnTo>
                <a:lnTo>
                  <a:pt x="336" y="40941"/>
                </a:lnTo>
                <a:lnTo>
                  <a:pt x="373" y="40997"/>
                </a:lnTo>
                <a:lnTo>
                  <a:pt x="410" y="41034"/>
                </a:lnTo>
                <a:lnTo>
                  <a:pt x="504" y="41090"/>
                </a:lnTo>
                <a:lnTo>
                  <a:pt x="615" y="41109"/>
                </a:lnTo>
                <a:lnTo>
                  <a:pt x="727" y="41090"/>
                </a:lnTo>
                <a:lnTo>
                  <a:pt x="783" y="41053"/>
                </a:lnTo>
                <a:lnTo>
                  <a:pt x="839" y="41016"/>
                </a:lnTo>
                <a:lnTo>
                  <a:pt x="876" y="40960"/>
                </a:lnTo>
                <a:lnTo>
                  <a:pt x="913" y="40904"/>
                </a:lnTo>
                <a:lnTo>
                  <a:pt x="913" y="40848"/>
                </a:lnTo>
                <a:lnTo>
                  <a:pt x="932" y="40774"/>
                </a:lnTo>
                <a:lnTo>
                  <a:pt x="913" y="40699"/>
                </a:lnTo>
                <a:lnTo>
                  <a:pt x="876" y="40643"/>
                </a:lnTo>
                <a:lnTo>
                  <a:pt x="801" y="40550"/>
                </a:lnTo>
                <a:lnTo>
                  <a:pt x="708" y="40494"/>
                </a:lnTo>
                <a:lnTo>
                  <a:pt x="652" y="40476"/>
                </a:lnTo>
                <a:close/>
                <a:moveTo>
                  <a:pt x="91732" y="40625"/>
                </a:moveTo>
                <a:lnTo>
                  <a:pt x="91676" y="40643"/>
                </a:lnTo>
                <a:lnTo>
                  <a:pt x="91620" y="40643"/>
                </a:lnTo>
                <a:lnTo>
                  <a:pt x="91564" y="40680"/>
                </a:lnTo>
                <a:lnTo>
                  <a:pt x="91509" y="40755"/>
                </a:lnTo>
                <a:lnTo>
                  <a:pt x="91471" y="40848"/>
                </a:lnTo>
                <a:lnTo>
                  <a:pt x="91471" y="40941"/>
                </a:lnTo>
                <a:lnTo>
                  <a:pt x="91490" y="41034"/>
                </a:lnTo>
                <a:lnTo>
                  <a:pt x="91527" y="41090"/>
                </a:lnTo>
                <a:lnTo>
                  <a:pt x="91564" y="41127"/>
                </a:lnTo>
                <a:lnTo>
                  <a:pt x="91658" y="41165"/>
                </a:lnTo>
                <a:lnTo>
                  <a:pt x="91769" y="41183"/>
                </a:lnTo>
                <a:lnTo>
                  <a:pt x="91825" y="41165"/>
                </a:lnTo>
                <a:lnTo>
                  <a:pt x="91881" y="41146"/>
                </a:lnTo>
                <a:lnTo>
                  <a:pt x="91918" y="41109"/>
                </a:lnTo>
                <a:lnTo>
                  <a:pt x="91955" y="41071"/>
                </a:lnTo>
                <a:lnTo>
                  <a:pt x="92011" y="40978"/>
                </a:lnTo>
                <a:lnTo>
                  <a:pt x="92011" y="40867"/>
                </a:lnTo>
                <a:lnTo>
                  <a:pt x="91974" y="40774"/>
                </a:lnTo>
                <a:lnTo>
                  <a:pt x="91937" y="40718"/>
                </a:lnTo>
                <a:lnTo>
                  <a:pt x="91900" y="40680"/>
                </a:lnTo>
                <a:lnTo>
                  <a:pt x="91844" y="40662"/>
                </a:lnTo>
                <a:lnTo>
                  <a:pt x="91788" y="40643"/>
                </a:lnTo>
                <a:lnTo>
                  <a:pt x="91732" y="40625"/>
                </a:lnTo>
                <a:close/>
                <a:moveTo>
                  <a:pt x="485" y="42207"/>
                </a:moveTo>
                <a:lnTo>
                  <a:pt x="429" y="42226"/>
                </a:lnTo>
                <a:lnTo>
                  <a:pt x="355" y="42263"/>
                </a:lnTo>
                <a:lnTo>
                  <a:pt x="317" y="42319"/>
                </a:lnTo>
                <a:lnTo>
                  <a:pt x="280" y="42375"/>
                </a:lnTo>
                <a:lnTo>
                  <a:pt x="243" y="42431"/>
                </a:lnTo>
                <a:lnTo>
                  <a:pt x="224" y="42505"/>
                </a:lnTo>
                <a:lnTo>
                  <a:pt x="243" y="42561"/>
                </a:lnTo>
                <a:lnTo>
                  <a:pt x="243" y="42635"/>
                </a:lnTo>
                <a:lnTo>
                  <a:pt x="280" y="42673"/>
                </a:lnTo>
                <a:lnTo>
                  <a:pt x="336" y="42766"/>
                </a:lnTo>
                <a:lnTo>
                  <a:pt x="448" y="42822"/>
                </a:lnTo>
                <a:lnTo>
                  <a:pt x="559" y="42859"/>
                </a:lnTo>
                <a:lnTo>
                  <a:pt x="634" y="42840"/>
                </a:lnTo>
                <a:lnTo>
                  <a:pt x="690" y="42822"/>
                </a:lnTo>
                <a:lnTo>
                  <a:pt x="746" y="42784"/>
                </a:lnTo>
                <a:lnTo>
                  <a:pt x="801" y="42747"/>
                </a:lnTo>
                <a:lnTo>
                  <a:pt x="839" y="42691"/>
                </a:lnTo>
                <a:lnTo>
                  <a:pt x="857" y="42617"/>
                </a:lnTo>
                <a:lnTo>
                  <a:pt x="876" y="42561"/>
                </a:lnTo>
                <a:lnTo>
                  <a:pt x="876" y="42486"/>
                </a:lnTo>
                <a:lnTo>
                  <a:pt x="857" y="42431"/>
                </a:lnTo>
                <a:lnTo>
                  <a:pt x="839" y="42375"/>
                </a:lnTo>
                <a:lnTo>
                  <a:pt x="764" y="42282"/>
                </a:lnTo>
                <a:lnTo>
                  <a:pt x="671" y="42226"/>
                </a:lnTo>
                <a:lnTo>
                  <a:pt x="559" y="42207"/>
                </a:lnTo>
                <a:close/>
                <a:moveTo>
                  <a:pt x="91583" y="42468"/>
                </a:moveTo>
                <a:lnTo>
                  <a:pt x="91527" y="42505"/>
                </a:lnTo>
                <a:lnTo>
                  <a:pt x="91471" y="42524"/>
                </a:lnTo>
                <a:lnTo>
                  <a:pt x="91416" y="42580"/>
                </a:lnTo>
                <a:lnTo>
                  <a:pt x="91378" y="42617"/>
                </a:lnTo>
                <a:lnTo>
                  <a:pt x="91341" y="42673"/>
                </a:lnTo>
                <a:lnTo>
                  <a:pt x="91322" y="42747"/>
                </a:lnTo>
                <a:lnTo>
                  <a:pt x="91304" y="42803"/>
                </a:lnTo>
                <a:lnTo>
                  <a:pt x="91322" y="42877"/>
                </a:lnTo>
                <a:lnTo>
                  <a:pt x="91341" y="42952"/>
                </a:lnTo>
                <a:lnTo>
                  <a:pt x="91378" y="43008"/>
                </a:lnTo>
                <a:lnTo>
                  <a:pt x="91416" y="43045"/>
                </a:lnTo>
                <a:lnTo>
                  <a:pt x="91471" y="43101"/>
                </a:lnTo>
                <a:lnTo>
                  <a:pt x="91527" y="43119"/>
                </a:lnTo>
                <a:lnTo>
                  <a:pt x="91583" y="43138"/>
                </a:lnTo>
                <a:lnTo>
                  <a:pt x="91658" y="43157"/>
                </a:lnTo>
                <a:lnTo>
                  <a:pt x="91713" y="43138"/>
                </a:lnTo>
                <a:lnTo>
                  <a:pt x="91788" y="43119"/>
                </a:lnTo>
                <a:lnTo>
                  <a:pt x="91844" y="43101"/>
                </a:lnTo>
                <a:lnTo>
                  <a:pt x="91900" y="43045"/>
                </a:lnTo>
                <a:lnTo>
                  <a:pt x="91937" y="43008"/>
                </a:lnTo>
                <a:lnTo>
                  <a:pt x="91974" y="42933"/>
                </a:lnTo>
                <a:lnTo>
                  <a:pt x="91993" y="42877"/>
                </a:lnTo>
                <a:lnTo>
                  <a:pt x="91993" y="42803"/>
                </a:lnTo>
                <a:lnTo>
                  <a:pt x="91993" y="42747"/>
                </a:lnTo>
                <a:lnTo>
                  <a:pt x="91974" y="42673"/>
                </a:lnTo>
                <a:lnTo>
                  <a:pt x="91937" y="42617"/>
                </a:lnTo>
                <a:lnTo>
                  <a:pt x="91900" y="42580"/>
                </a:lnTo>
                <a:lnTo>
                  <a:pt x="91844" y="42524"/>
                </a:lnTo>
                <a:lnTo>
                  <a:pt x="91788" y="42505"/>
                </a:lnTo>
                <a:lnTo>
                  <a:pt x="91713" y="42486"/>
                </a:lnTo>
                <a:lnTo>
                  <a:pt x="91658" y="42468"/>
                </a:lnTo>
                <a:close/>
                <a:moveTo>
                  <a:pt x="652" y="43790"/>
                </a:moveTo>
                <a:lnTo>
                  <a:pt x="615" y="43827"/>
                </a:lnTo>
                <a:lnTo>
                  <a:pt x="578" y="43864"/>
                </a:lnTo>
                <a:lnTo>
                  <a:pt x="559" y="43920"/>
                </a:lnTo>
                <a:lnTo>
                  <a:pt x="578" y="43976"/>
                </a:lnTo>
                <a:lnTo>
                  <a:pt x="615" y="44013"/>
                </a:lnTo>
                <a:lnTo>
                  <a:pt x="652" y="44032"/>
                </a:lnTo>
                <a:lnTo>
                  <a:pt x="708" y="44050"/>
                </a:lnTo>
                <a:lnTo>
                  <a:pt x="746" y="44032"/>
                </a:lnTo>
                <a:lnTo>
                  <a:pt x="783" y="44013"/>
                </a:lnTo>
                <a:lnTo>
                  <a:pt x="820" y="43976"/>
                </a:lnTo>
                <a:lnTo>
                  <a:pt x="839" y="43920"/>
                </a:lnTo>
                <a:lnTo>
                  <a:pt x="820" y="43864"/>
                </a:lnTo>
                <a:lnTo>
                  <a:pt x="783" y="43827"/>
                </a:lnTo>
                <a:lnTo>
                  <a:pt x="746" y="43790"/>
                </a:lnTo>
                <a:close/>
                <a:moveTo>
                  <a:pt x="91732" y="44050"/>
                </a:moveTo>
                <a:lnTo>
                  <a:pt x="91639" y="44069"/>
                </a:lnTo>
                <a:lnTo>
                  <a:pt x="91527" y="44125"/>
                </a:lnTo>
                <a:lnTo>
                  <a:pt x="91490" y="44162"/>
                </a:lnTo>
                <a:lnTo>
                  <a:pt x="91471" y="44218"/>
                </a:lnTo>
                <a:lnTo>
                  <a:pt x="91453" y="44274"/>
                </a:lnTo>
                <a:lnTo>
                  <a:pt x="91434" y="44330"/>
                </a:lnTo>
                <a:lnTo>
                  <a:pt x="91453" y="44404"/>
                </a:lnTo>
                <a:lnTo>
                  <a:pt x="91471" y="44460"/>
                </a:lnTo>
                <a:lnTo>
                  <a:pt x="91490" y="44516"/>
                </a:lnTo>
                <a:lnTo>
                  <a:pt x="91527" y="44553"/>
                </a:lnTo>
                <a:lnTo>
                  <a:pt x="91639" y="44609"/>
                </a:lnTo>
                <a:lnTo>
                  <a:pt x="91732" y="44628"/>
                </a:lnTo>
                <a:lnTo>
                  <a:pt x="91844" y="44609"/>
                </a:lnTo>
                <a:lnTo>
                  <a:pt x="91937" y="44553"/>
                </a:lnTo>
                <a:lnTo>
                  <a:pt x="91974" y="44516"/>
                </a:lnTo>
                <a:lnTo>
                  <a:pt x="92011" y="44460"/>
                </a:lnTo>
                <a:lnTo>
                  <a:pt x="92030" y="44404"/>
                </a:lnTo>
                <a:lnTo>
                  <a:pt x="92030" y="44330"/>
                </a:lnTo>
                <a:lnTo>
                  <a:pt x="92030" y="44274"/>
                </a:lnTo>
                <a:lnTo>
                  <a:pt x="92011" y="44218"/>
                </a:lnTo>
                <a:lnTo>
                  <a:pt x="91974" y="44162"/>
                </a:lnTo>
                <a:lnTo>
                  <a:pt x="91937" y="44125"/>
                </a:lnTo>
                <a:lnTo>
                  <a:pt x="91844" y="44069"/>
                </a:lnTo>
                <a:lnTo>
                  <a:pt x="91732" y="44050"/>
                </a:lnTo>
                <a:close/>
                <a:moveTo>
                  <a:pt x="708" y="45093"/>
                </a:moveTo>
                <a:lnTo>
                  <a:pt x="578" y="45112"/>
                </a:lnTo>
                <a:lnTo>
                  <a:pt x="522" y="45112"/>
                </a:lnTo>
                <a:lnTo>
                  <a:pt x="466" y="45149"/>
                </a:lnTo>
                <a:lnTo>
                  <a:pt x="429" y="45186"/>
                </a:lnTo>
                <a:lnTo>
                  <a:pt x="392" y="45242"/>
                </a:lnTo>
                <a:lnTo>
                  <a:pt x="355" y="45298"/>
                </a:lnTo>
                <a:lnTo>
                  <a:pt x="355" y="45372"/>
                </a:lnTo>
                <a:lnTo>
                  <a:pt x="355" y="45428"/>
                </a:lnTo>
                <a:lnTo>
                  <a:pt x="355" y="45484"/>
                </a:lnTo>
                <a:lnTo>
                  <a:pt x="392" y="45540"/>
                </a:lnTo>
                <a:lnTo>
                  <a:pt x="429" y="45577"/>
                </a:lnTo>
                <a:lnTo>
                  <a:pt x="522" y="45652"/>
                </a:lnTo>
                <a:lnTo>
                  <a:pt x="652" y="45689"/>
                </a:lnTo>
                <a:lnTo>
                  <a:pt x="708" y="45689"/>
                </a:lnTo>
                <a:lnTo>
                  <a:pt x="783" y="45670"/>
                </a:lnTo>
                <a:lnTo>
                  <a:pt x="839" y="45652"/>
                </a:lnTo>
                <a:lnTo>
                  <a:pt x="876" y="45614"/>
                </a:lnTo>
                <a:lnTo>
                  <a:pt x="932" y="45577"/>
                </a:lnTo>
                <a:lnTo>
                  <a:pt x="969" y="45540"/>
                </a:lnTo>
                <a:lnTo>
                  <a:pt x="988" y="45465"/>
                </a:lnTo>
                <a:lnTo>
                  <a:pt x="1006" y="45409"/>
                </a:lnTo>
                <a:lnTo>
                  <a:pt x="988" y="45354"/>
                </a:lnTo>
                <a:lnTo>
                  <a:pt x="988" y="45298"/>
                </a:lnTo>
                <a:lnTo>
                  <a:pt x="950" y="45242"/>
                </a:lnTo>
                <a:lnTo>
                  <a:pt x="913" y="45186"/>
                </a:lnTo>
                <a:lnTo>
                  <a:pt x="876" y="45149"/>
                </a:lnTo>
                <a:lnTo>
                  <a:pt x="820" y="45112"/>
                </a:lnTo>
                <a:lnTo>
                  <a:pt x="764" y="45093"/>
                </a:lnTo>
                <a:close/>
                <a:moveTo>
                  <a:pt x="91695" y="45093"/>
                </a:moveTo>
                <a:lnTo>
                  <a:pt x="91620" y="45112"/>
                </a:lnTo>
                <a:lnTo>
                  <a:pt x="91546" y="45130"/>
                </a:lnTo>
                <a:lnTo>
                  <a:pt x="91490" y="45167"/>
                </a:lnTo>
                <a:lnTo>
                  <a:pt x="91434" y="45223"/>
                </a:lnTo>
                <a:lnTo>
                  <a:pt x="91378" y="45279"/>
                </a:lnTo>
                <a:lnTo>
                  <a:pt x="91360" y="45354"/>
                </a:lnTo>
                <a:lnTo>
                  <a:pt x="91341" y="45428"/>
                </a:lnTo>
                <a:lnTo>
                  <a:pt x="91341" y="45503"/>
                </a:lnTo>
                <a:lnTo>
                  <a:pt x="91360" y="45558"/>
                </a:lnTo>
                <a:lnTo>
                  <a:pt x="91378" y="45614"/>
                </a:lnTo>
                <a:lnTo>
                  <a:pt x="91416" y="45670"/>
                </a:lnTo>
                <a:lnTo>
                  <a:pt x="91453" y="45726"/>
                </a:lnTo>
                <a:lnTo>
                  <a:pt x="91564" y="45782"/>
                </a:lnTo>
                <a:lnTo>
                  <a:pt x="91620" y="45800"/>
                </a:lnTo>
                <a:lnTo>
                  <a:pt x="91695" y="45819"/>
                </a:lnTo>
                <a:lnTo>
                  <a:pt x="91769" y="45800"/>
                </a:lnTo>
                <a:lnTo>
                  <a:pt x="91844" y="45782"/>
                </a:lnTo>
                <a:lnTo>
                  <a:pt x="91900" y="45745"/>
                </a:lnTo>
                <a:lnTo>
                  <a:pt x="91955" y="45689"/>
                </a:lnTo>
                <a:lnTo>
                  <a:pt x="91993" y="45633"/>
                </a:lnTo>
                <a:lnTo>
                  <a:pt x="92030" y="45558"/>
                </a:lnTo>
                <a:lnTo>
                  <a:pt x="92049" y="45484"/>
                </a:lnTo>
                <a:lnTo>
                  <a:pt x="92049" y="45409"/>
                </a:lnTo>
                <a:lnTo>
                  <a:pt x="92030" y="45354"/>
                </a:lnTo>
                <a:lnTo>
                  <a:pt x="92011" y="45298"/>
                </a:lnTo>
                <a:lnTo>
                  <a:pt x="91974" y="45242"/>
                </a:lnTo>
                <a:lnTo>
                  <a:pt x="91937" y="45186"/>
                </a:lnTo>
                <a:lnTo>
                  <a:pt x="91825" y="45130"/>
                </a:lnTo>
                <a:lnTo>
                  <a:pt x="91695" y="45093"/>
                </a:lnTo>
                <a:close/>
                <a:moveTo>
                  <a:pt x="504" y="46769"/>
                </a:moveTo>
                <a:lnTo>
                  <a:pt x="448" y="46787"/>
                </a:lnTo>
                <a:lnTo>
                  <a:pt x="392" y="46824"/>
                </a:lnTo>
                <a:lnTo>
                  <a:pt x="336" y="46862"/>
                </a:lnTo>
                <a:lnTo>
                  <a:pt x="280" y="46918"/>
                </a:lnTo>
                <a:lnTo>
                  <a:pt x="206" y="47066"/>
                </a:lnTo>
                <a:lnTo>
                  <a:pt x="187" y="47141"/>
                </a:lnTo>
                <a:lnTo>
                  <a:pt x="187" y="47215"/>
                </a:lnTo>
                <a:lnTo>
                  <a:pt x="187" y="47290"/>
                </a:lnTo>
                <a:lnTo>
                  <a:pt x="224" y="47364"/>
                </a:lnTo>
                <a:lnTo>
                  <a:pt x="261" y="47420"/>
                </a:lnTo>
                <a:lnTo>
                  <a:pt x="317" y="47476"/>
                </a:lnTo>
                <a:lnTo>
                  <a:pt x="392" y="47513"/>
                </a:lnTo>
                <a:lnTo>
                  <a:pt x="448" y="47532"/>
                </a:lnTo>
                <a:lnTo>
                  <a:pt x="522" y="47551"/>
                </a:lnTo>
                <a:lnTo>
                  <a:pt x="597" y="47532"/>
                </a:lnTo>
                <a:lnTo>
                  <a:pt x="652" y="47513"/>
                </a:lnTo>
                <a:lnTo>
                  <a:pt x="727" y="47476"/>
                </a:lnTo>
                <a:lnTo>
                  <a:pt x="783" y="47439"/>
                </a:lnTo>
                <a:lnTo>
                  <a:pt x="820" y="47383"/>
                </a:lnTo>
                <a:lnTo>
                  <a:pt x="894" y="47234"/>
                </a:lnTo>
                <a:lnTo>
                  <a:pt x="913" y="47160"/>
                </a:lnTo>
                <a:lnTo>
                  <a:pt x="913" y="47085"/>
                </a:lnTo>
                <a:lnTo>
                  <a:pt x="913" y="47011"/>
                </a:lnTo>
                <a:lnTo>
                  <a:pt x="876" y="46936"/>
                </a:lnTo>
                <a:lnTo>
                  <a:pt x="839" y="46880"/>
                </a:lnTo>
                <a:lnTo>
                  <a:pt x="764" y="46824"/>
                </a:lnTo>
                <a:lnTo>
                  <a:pt x="708" y="46787"/>
                </a:lnTo>
                <a:lnTo>
                  <a:pt x="634" y="46769"/>
                </a:lnTo>
                <a:close/>
                <a:moveTo>
                  <a:pt x="91658" y="47215"/>
                </a:moveTo>
                <a:lnTo>
                  <a:pt x="91546" y="47234"/>
                </a:lnTo>
                <a:lnTo>
                  <a:pt x="91471" y="47290"/>
                </a:lnTo>
                <a:lnTo>
                  <a:pt x="91434" y="47327"/>
                </a:lnTo>
                <a:lnTo>
                  <a:pt x="91397" y="47364"/>
                </a:lnTo>
                <a:lnTo>
                  <a:pt x="91397" y="47420"/>
                </a:lnTo>
                <a:lnTo>
                  <a:pt x="91378" y="47476"/>
                </a:lnTo>
                <a:lnTo>
                  <a:pt x="91397" y="47551"/>
                </a:lnTo>
                <a:lnTo>
                  <a:pt x="91397" y="47606"/>
                </a:lnTo>
                <a:lnTo>
                  <a:pt x="91434" y="47644"/>
                </a:lnTo>
                <a:lnTo>
                  <a:pt x="91471" y="47681"/>
                </a:lnTo>
                <a:lnTo>
                  <a:pt x="91546" y="47737"/>
                </a:lnTo>
                <a:lnTo>
                  <a:pt x="91751" y="47737"/>
                </a:lnTo>
                <a:lnTo>
                  <a:pt x="91844" y="47681"/>
                </a:lnTo>
                <a:lnTo>
                  <a:pt x="91881" y="47644"/>
                </a:lnTo>
                <a:lnTo>
                  <a:pt x="91900" y="47606"/>
                </a:lnTo>
                <a:lnTo>
                  <a:pt x="91918" y="47551"/>
                </a:lnTo>
                <a:lnTo>
                  <a:pt x="91918" y="47476"/>
                </a:lnTo>
                <a:lnTo>
                  <a:pt x="91918" y="47420"/>
                </a:lnTo>
                <a:lnTo>
                  <a:pt x="91900" y="47364"/>
                </a:lnTo>
                <a:lnTo>
                  <a:pt x="91881" y="47327"/>
                </a:lnTo>
                <a:lnTo>
                  <a:pt x="91844" y="47290"/>
                </a:lnTo>
                <a:lnTo>
                  <a:pt x="91751" y="47234"/>
                </a:lnTo>
                <a:lnTo>
                  <a:pt x="91658" y="47215"/>
                </a:lnTo>
                <a:close/>
                <a:moveTo>
                  <a:pt x="504" y="48295"/>
                </a:moveTo>
                <a:lnTo>
                  <a:pt x="429" y="48333"/>
                </a:lnTo>
                <a:lnTo>
                  <a:pt x="373" y="48407"/>
                </a:lnTo>
                <a:lnTo>
                  <a:pt x="355" y="48481"/>
                </a:lnTo>
                <a:lnTo>
                  <a:pt x="336" y="48556"/>
                </a:lnTo>
                <a:lnTo>
                  <a:pt x="336" y="48630"/>
                </a:lnTo>
                <a:lnTo>
                  <a:pt x="355" y="48705"/>
                </a:lnTo>
                <a:lnTo>
                  <a:pt x="373" y="48779"/>
                </a:lnTo>
                <a:lnTo>
                  <a:pt x="410" y="48835"/>
                </a:lnTo>
                <a:lnTo>
                  <a:pt x="466" y="48891"/>
                </a:lnTo>
                <a:lnTo>
                  <a:pt x="522" y="48928"/>
                </a:lnTo>
                <a:lnTo>
                  <a:pt x="597" y="48947"/>
                </a:lnTo>
                <a:lnTo>
                  <a:pt x="671" y="48928"/>
                </a:lnTo>
                <a:lnTo>
                  <a:pt x="746" y="48891"/>
                </a:lnTo>
                <a:lnTo>
                  <a:pt x="820" y="48835"/>
                </a:lnTo>
                <a:lnTo>
                  <a:pt x="857" y="48779"/>
                </a:lnTo>
                <a:lnTo>
                  <a:pt x="894" y="48705"/>
                </a:lnTo>
                <a:lnTo>
                  <a:pt x="913" y="48612"/>
                </a:lnTo>
                <a:lnTo>
                  <a:pt x="913" y="48519"/>
                </a:lnTo>
                <a:lnTo>
                  <a:pt x="876" y="48444"/>
                </a:lnTo>
                <a:lnTo>
                  <a:pt x="820" y="48370"/>
                </a:lnTo>
                <a:lnTo>
                  <a:pt x="746" y="48333"/>
                </a:lnTo>
                <a:lnTo>
                  <a:pt x="671" y="48295"/>
                </a:lnTo>
                <a:close/>
                <a:moveTo>
                  <a:pt x="91658" y="48630"/>
                </a:moveTo>
                <a:lnTo>
                  <a:pt x="91564" y="48649"/>
                </a:lnTo>
                <a:lnTo>
                  <a:pt x="91471" y="48705"/>
                </a:lnTo>
                <a:lnTo>
                  <a:pt x="91434" y="48742"/>
                </a:lnTo>
                <a:lnTo>
                  <a:pt x="91397" y="48798"/>
                </a:lnTo>
                <a:lnTo>
                  <a:pt x="91360" y="48891"/>
                </a:lnTo>
                <a:lnTo>
                  <a:pt x="91378" y="49003"/>
                </a:lnTo>
                <a:lnTo>
                  <a:pt x="91397" y="49059"/>
                </a:lnTo>
                <a:lnTo>
                  <a:pt x="91434" y="49114"/>
                </a:lnTo>
                <a:lnTo>
                  <a:pt x="91471" y="49152"/>
                </a:lnTo>
                <a:lnTo>
                  <a:pt x="91509" y="49170"/>
                </a:lnTo>
                <a:lnTo>
                  <a:pt x="91620" y="49208"/>
                </a:lnTo>
                <a:lnTo>
                  <a:pt x="91732" y="49208"/>
                </a:lnTo>
                <a:lnTo>
                  <a:pt x="91788" y="49189"/>
                </a:lnTo>
                <a:lnTo>
                  <a:pt x="91825" y="49152"/>
                </a:lnTo>
                <a:lnTo>
                  <a:pt x="91881" y="49114"/>
                </a:lnTo>
                <a:lnTo>
                  <a:pt x="91900" y="49059"/>
                </a:lnTo>
                <a:lnTo>
                  <a:pt x="91937" y="49003"/>
                </a:lnTo>
                <a:lnTo>
                  <a:pt x="91937" y="48947"/>
                </a:lnTo>
                <a:lnTo>
                  <a:pt x="91937" y="48872"/>
                </a:lnTo>
                <a:lnTo>
                  <a:pt x="91937" y="48817"/>
                </a:lnTo>
                <a:lnTo>
                  <a:pt x="91900" y="48761"/>
                </a:lnTo>
                <a:lnTo>
                  <a:pt x="91862" y="48723"/>
                </a:lnTo>
                <a:lnTo>
                  <a:pt x="91769" y="48668"/>
                </a:lnTo>
                <a:lnTo>
                  <a:pt x="91658" y="48630"/>
                </a:lnTo>
                <a:close/>
                <a:moveTo>
                  <a:pt x="26755" y="49990"/>
                </a:moveTo>
                <a:lnTo>
                  <a:pt x="26736" y="50008"/>
                </a:lnTo>
                <a:lnTo>
                  <a:pt x="26744" y="50004"/>
                </a:lnTo>
                <a:lnTo>
                  <a:pt x="26755" y="49990"/>
                </a:lnTo>
                <a:close/>
                <a:moveTo>
                  <a:pt x="48836" y="50027"/>
                </a:moveTo>
                <a:lnTo>
                  <a:pt x="48817" y="50045"/>
                </a:lnTo>
                <a:lnTo>
                  <a:pt x="48825" y="50040"/>
                </a:lnTo>
                <a:lnTo>
                  <a:pt x="48825" y="50040"/>
                </a:lnTo>
                <a:lnTo>
                  <a:pt x="48836" y="50027"/>
                </a:lnTo>
                <a:close/>
                <a:moveTo>
                  <a:pt x="39192" y="49952"/>
                </a:moveTo>
                <a:lnTo>
                  <a:pt x="39155" y="49971"/>
                </a:lnTo>
                <a:lnTo>
                  <a:pt x="39099" y="50008"/>
                </a:lnTo>
                <a:lnTo>
                  <a:pt x="39062" y="50045"/>
                </a:lnTo>
                <a:lnTo>
                  <a:pt x="39024" y="50083"/>
                </a:lnTo>
                <a:lnTo>
                  <a:pt x="38987" y="50194"/>
                </a:lnTo>
                <a:lnTo>
                  <a:pt x="38987" y="50250"/>
                </a:lnTo>
                <a:lnTo>
                  <a:pt x="39006" y="50306"/>
                </a:lnTo>
                <a:lnTo>
                  <a:pt x="39024" y="50362"/>
                </a:lnTo>
                <a:lnTo>
                  <a:pt x="39062" y="50418"/>
                </a:lnTo>
                <a:lnTo>
                  <a:pt x="39136" y="50474"/>
                </a:lnTo>
                <a:lnTo>
                  <a:pt x="39248" y="50492"/>
                </a:lnTo>
                <a:lnTo>
                  <a:pt x="39341" y="50492"/>
                </a:lnTo>
                <a:lnTo>
                  <a:pt x="39434" y="50455"/>
                </a:lnTo>
                <a:lnTo>
                  <a:pt x="39471" y="50399"/>
                </a:lnTo>
                <a:lnTo>
                  <a:pt x="39508" y="50362"/>
                </a:lnTo>
                <a:lnTo>
                  <a:pt x="39546" y="50250"/>
                </a:lnTo>
                <a:lnTo>
                  <a:pt x="39546" y="50194"/>
                </a:lnTo>
                <a:lnTo>
                  <a:pt x="39546" y="50157"/>
                </a:lnTo>
                <a:lnTo>
                  <a:pt x="39527" y="50101"/>
                </a:lnTo>
                <a:lnTo>
                  <a:pt x="39490" y="50045"/>
                </a:lnTo>
                <a:lnTo>
                  <a:pt x="39453" y="50008"/>
                </a:lnTo>
                <a:lnTo>
                  <a:pt x="39397" y="49971"/>
                </a:lnTo>
                <a:lnTo>
                  <a:pt x="39304" y="49952"/>
                </a:lnTo>
                <a:close/>
                <a:moveTo>
                  <a:pt x="42692" y="49915"/>
                </a:moveTo>
                <a:lnTo>
                  <a:pt x="42636" y="49934"/>
                </a:lnTo>
                <a:lnTo>
                  <a:pt x="42562" y="49952"/>
                </a:lnTo>
                <a:lnTo>
                  <a:pt x="42524" y="49971"/>
                </a:lnTo>
                <a:lnTo>
                  <a:pt x="42487" y="50008"/>
                </a:lnTo>
                <a:lnTo>
                  <a:pt x="42431" y="50101"/>
                </a:lnTo>
                <a:lnTo>
                  <a:pt x="42413" y="50213"/>
                </a:lnTo>
                <a:lnTo>
                  <a:pt x="42431" y="50325"/>
                </a:lnTo>
                <a:lnTo>
                  <a:pt x="42487" y="50418"/>
                </a:lnTo>
                <a:lnTo>
                  <a:pt x="42524" y="50455"/>
                </a:lnTo>
                <a:lnTo>
                  <a:pt x="42562" y="50492"/>
                </a:lnTo>
                <a:lnTo>
                  <a:pt x="42636" y="50511"/>
                </a:lnTo>
                <a:lnTo>
                  <a:pt x="42767" y="50511"/>
                </a:lnTo>
                <a:lnTo>
                  <a:pt x="42822" y="50492"/>
                </a:lnTo>
                <a:lnTo>
                  <a:pt x="42878" y="50455"/>
                </a:lnTo>
                <a:lnTo>
                  <a:pt x="42915" y="50418"/>
                </a:lnTo>
                <a:lnTo>
                  <a:pt x="42971" y="50325"/>
                </a:lnTo>
                <a:lnTo>
                  <a:pt x="42990" y="50213"/>
                </a:lnTo>
                <a:lnTo>
                  <a:pt x="42971" y="50101"/>
                </a:lnTo>
                <a:lnTo>
                  <a:pt x="42915" y="50008"/>
                </a:lnTo>
                <a:lnTo>
                  <a:pt x="42878" y="49971"/>
                </a:lnTo>
                <a:lnTo>
                  <a:pt x="42822" y="49952"/>
                </a:lnTo>
                <a:lnTo>
                  <a:pt x="42767" y="49934"/>
                </a:lnTo>
                <a:lnTo>
                  <a:pt x="42692" y="49915"/>
                </a:lnTo>
                <a:close/>
                <a:moveTo>
                  <a:pt x="16422" y="49896"/>
                </a:moveTo>
                <a:lnTo>
                  <a:pt x="16366" y="49915"/>
                </a:lnTo>
                <a:lnTo>
                  <a:pt x="16310" y="49915"/>
                </a:lnTo>
                <a:lnTo>
                  <a:pt x="16217" y="49990"/>
                </a:lnTo>
                <a:lnTo>
                  <a:pt x="16143" y="50083"/>
                </a:lnTo>
                <a:lnTo>
                  <a:pt x="16124" y="50194"/>
                </a:lnTo>
                <a:lnTo>
                  <a:pt x="16105" y="50250"/>
                </a:lnTo>
                <a:lnTo>
                  <a:pt x="16124" y="50325"/>
                </a:lnTo>
                <a:lnTo>
                  <a:pt x="16161" y="50381"/>
                </a:lnTo>
                <a:lnTo>
                  <a:pt x="16199" y="50436"/>
                </a:lnTo>
                <a:lnTo>
                  <a:pt x="16236" y="50474"/>
                </a:lnTo>
                <a:lnTo>
                  <a:pt x="16292" y="50511"/>
                </a:lnTo>
                <a:lnTo>
                  <a:pt x="16366" y="50529"/>
                </a:lnTo>
                <a:lnTo>
                  <a:pt x="16478" y="50529"/>
                </a:lnTo>
                <a:lnTo>
                  <a:pt x="16534" y="50511"/>
                </a:lnTo>
                <a:lnTo>
                  <a:pt x="16627" y="50455"/>
                </a:lnTo>
                <a:lnTo>
                  <a:pt x="16701" y="50362"/>
                </a:lnTo>
                <a:lnTo>
                  <a:pt x="16738" y="50250"/>
                </a:lnTo>
                <a:lnTo>
                  <a:pt x="16738" y="50194"/>
                </a:lnTo>
                <a:lnTo>
                  <a:pt x="16738" y="50120"/>
                </a:lnTo>
                <a:lnTo>
                  <a:pt x="16701" y="50064"/>
                </a:lnTo>
                <a:lnTo>
                  <a:pt x="16664" y="50008"/>
                </a:lnTo>
                <a:lnTo>
                  <a:pt x="16608" y="49971"/>
                </a:lnTo>
                <a:lnTo>
                  <a:pt x="16552" y="49934"/>
                </a:lnTo>
                <a:lnTo>
                  <a:pt x="16496" y="49915"/>
                </a:lnTo>
                <a:lnTo>
                  <a:pt x="16422" y="49896"/>
                </a:lnTo>
                <a:close/>
                <a:moveTo>
                  <a:pt x="32024" y="50064"/>
                </a:moveTo>
                <a:lnTo>
                  <a:pt x="31931" y="50083"/>
                </a:lnTo>
                <a:lnTo>
                  <a:pt x="31856" y="50120"/>
                </a:lnTo>
                <a:lnTo>
                  <a:pt x="31782" y="50213"/>
                </a:lnTo>
                <a:lnTo>
                  <a:pt x="31763" y="50250"/>
                </a:lnTo>
                <a:lnTo>
                  <a:pt x="31763" y="50306"/>
                </a:lnTo>
                <a:lnTo>
                  <a:pt x="31782" y="50381"/>
                </a:lnTo>
                <a:lnTo>
                  <a:pt x="31838" y="50474"/>
                </a:lnTo>
                <a:lnTo>
                  <a:pt x="31912" y="50529"/>
                </a:lnTo>
                <a:lnTo>
                  <a:pt x="32005" y="50548"/>
                </a:lnTo>
                <a:lnTo>
                  <a:pt x="32098" y="50511"/>
                </a:lnTo>
                <a:lnTo>
                  <a:pt x="32154" y="50474"/>
                </a:lnTo>
                <a:lnTo>
                  <a:pt x="32210" y="50399"/>
                </a:lnTo>
                <a:lnTo>
                  <a:pt x="32229" y="50325"/>
                </a:lnTo>
                <a:lnTo>
                  <a:pt x="32229" y="50232"/>
                </a:lnTo>
                <a:lnTo>
                  <a:pt x="32191" y="50157"/>
                </a:lnTo>
                <a:lnTo>
                  <a:pt x="32117" y="50101"/>
                </a:lnTo>
                <a:lnTo>
                  <a:pt x="32024" y="50064"/>
                </a:lnTo>
                <a:close/>
                <a:moveTo>
                  <a:pt x="30404" y="50045"/>
                </a:moveTo>
                <a:lnTo>
                  <a:pt x="30311" y="50064"/>
                </a:lnTo>
                <a:lnTo>
                  <a:pt x="30274" y="50083"/>
                </a:lnTo>
                <a:lnTo>
                  <a:pt x="30237" y="50120"/>
                </a:lnTo>
                <a:lnTo>
                  <a:pt x="30181" y="50176"/>
                </a:lnTo>
                <a:lnTo>
                  <a:pt x="30162" y="50232"/>
                </a:lnTo>
                <a:lnTo>
                  <a:pt x="30143" y="50287"/>
                </a:lnTo>
                <a:lnTo>
                  <a:pt x="30143" y="50343"/>
                </a:lnTo>
                <a:lnTo>
                  <a:pt x="30162" y="50381"/>
                </a:lnTo>
                <a:lnTo>
                  <a:pt x="30181" y="50436"/>
                </a:lnTo>
                <a:lnTo>
                  <a:pt x="30218" y="50492"/>
                </a:lnTo>
                <a:lnTo>
                  <a:pt x="30274" y="50529"/>
                </a:lnTo>
                <a:lnTo>
                  <a:pt x="30367" y="50567"/>
                </a:lnTo>
                <a:lnTo>
                  <a:pt x="30460" y="50548"/>
                </a:lnTo>
                <a:lnTo>
                  <a:pt x="30553" y="50529"/>
                </a:lnTo>
                <a:lnTo>
                  <a:pt x="30609" y="50455"/>
                </a:lnTo>
                <a:lnTo>
                  <a:pt x="30646" y="50418"/>
                </a:lnTo>
                <a:lnTo>
                  <a:pt x="30665" y="50362"/>
                </a:lnTo>
                <a:lnTo>
                  <a:pt x="30665" y="50269"/>
                </a:lnTo>
                <a:lnTo>
                  <a:pt x="30628" y="50194"/>
                </a:lnTo>
                <a:lnTo>
                  <a:pt x="30572" y="50120"/>
                </a:lnTo>
                <a:lnTo>
                  <a:pt x="30497" y="50064"/>
                </a:lnTo>
                <a:lnTo>
                  <a:pt x="30404" y="50045"/>
                </a:lnTo>
                <a:close/>
                <a:moveTo>
                  <a:pt x="37628" y="49878"/>
                </a:moveTo>
                <a:lnTo>
                  <a:pt x="37553" y="49896"/>
                </a:lnTo>
                <a:lnTo>
                  <a:pt x="37498" y="49915"/>
                </a:lnTo>
                <a:lnTo>
                  <a:pt x="37442" y="49971"/>
                </a:lnTo>
                <a:lnTo>
                  <a:pt x="37386" y="50008"/>
                </a:lnTo>
                <a:lnTo>
                  <a:pt x="37349" y="50064"/>
                </a:lnTo>
                <a:lnTo>
                  <a:pt x="37311" y="50138"/>
                </a:lnTo>
                <a:lnTo>
                  <a:pt x="37311" y="50213"/>
                </a:lnTo>
                <a:lnTo>
                  <a:pt x="37311" y="50269"/>
                </a:lnTo>
                <a:lnTo>
                  <a:pt x="37330" y="50343"/>
                </a:lnTo>
                <a:lnTo>
                  <a:pt x="37367" y="50399"/>
                </a:lnTo>
                <a:lnTo>
                  <a:pt x="37423" y="50455"/>
                </a:lnTo>
                <a:lnTo>
                  <a:pt x="37479" y="50511"/>
                </a:lnTo>
                <a:lnTo>
                  <a:pt x="37535" y="50529"/>
                </a:lnTo>
                <a:lnTo>
                  <a:pt x="37591" y="50548"/>
                </a:lnTo>
                <a:lnTo>
                  <a:pt x="37665" y="50567"/>
                </a:lnTo>
                <a:lnTo>
                  <a:pt x="37721" y="50567"/>
                </a:lnTo>
                <a:lnTo>
                  <a:pt x="37795" y="50548"/>
                </a:lnTo>
                <a:lnTo>
                  <a:pt x="37851" y="50511"/>
                </a:lnTo>
                <a:lnTo>
                  <a:pt x="37889" y="50474"/>
                </a:lnTo>
                <a:lnTo>
                  <a:pt x="37944" y="50436"/>
                </a:lnTo>
                <a:lnTo>
                  <a:pt x="37982" y="50381"/>
                </a:lnTo>
                <a:lnTo>
                  <a:pt x="38000" y="50325"/>
                </a:lnTo>
                <a:lnTo>
                  <a:pt x="38019" y="50250"/>
                </a:lnTo>
                <a:lnTo>
                  <a:pt x="38019" y="50176"/>
                </a:lnTo>
                <a:lnTo>
                  <a:pt x="38000" y="50120"/>
                </a:lnTo>
                <a:lnTo>
                  <a:pt x="37963" y="50045"/>
                </a:lnTo>
                <a:lnTo>
                  <a:pt x="37926" y="49990"/>
                </a:lnTo>
                <a:lnTo>
                  <a:pt x="37889" y="49952"/>
                </a:lnTo>
                <a:lnTo>
                  <a:pt x="37833" y="49915"/>
                </a:lnTo>
                <a:lnTo>
                  <a:pt x="37758" y="49878"/>
                </a:lnTo>
                <a:close/>
                <a:moveTo>
                  <a:pt x="48985" y="49971"/>
                </a:moveTo>
                <a:lnTo>
                  <a:pt x="48929" y="49990"/>
                </a:lnTo>
                <a:lnTo>
                  <a:pt x="48873" y="50008"/>
                </a:lnTo>
                <a:lnTo>
                  <a:pt x="48825" y="50040"/>
                </a:lnTo>
                <a:lnTo>
                  <a:pt x="48825" y="50040"/>
                </a:lnTo>
                <a:lnTo>
                  <a:pt x="48762" y="50120"/>
                </a:lnTo>
                <a:lnTo>
                  <a:pt x="48724" y="50176"/>
                </a:lnTo>
                <a:lnTo>
                  <a:pt x="48724" y="50232"/>
                </a:lnTo>
                <a:lnTo>
                  <a:pt x="48743" y="50287"/>
                </a:lnTo>
                <a:lnTo>
                  <a:pt x="48762" y="50343"/>
                </a:lnTo>
                <a:lnTo>
                  <a:pt x="48817" y="50362"/>
                </a:lnTo>
                <a:lnTo>
                  <a:pt x="48855" y="50381"/>
                </a:lnTo>
                <a:lnTo>
                  <a:pt x="48855" y="50399"/>
                </a:lnTo>
                <a:lnTo>
                  <a:pt x="48873" y="50399"/>
                </a:lnTo>
                <a:lnTo>
                  <a:pt x="48910" y="50418"/>
                </a:lnTo>
                <a:lnTo>
                  <a:pt x="48892" y="50418"/>
                </a:lnTo>
                <a:lnTo>
                  <a:pt x="48910" y="50436"/>
                </a:lnTo>
                <a:lnTo>
                  <a:pt x="48966" y="50492"/>
                </a:lnTo>
                <a:lnTo>
                  <a:pt x="49041" y="50548"/>
                </a:lnTo>
                <a:lnTo>
                  <a:pt x="49115" y="50567"/>
                </a:lnTo>
                <a:lnTo>
                  <a:pt x="49190" y="50548"/>
                </a:lnTo>
                <a:lnTo>
                  <a:pt x="49264" y="50529"/>
                </a:lnTo>
                <a:lnTo>
                  <a:pt x="49320" y="50492"/>
                </a:lnTo>
                <a:lnTo>
                  <a:pt x="49376" y="50418"/>
                </a:lnTo>
                <a:lnTo>
                  <a:pt x="49395" y="50343"/>
                </a:lnTo>
                <a:lnTo>
                  <a:pt x="49395" y="50269"/>
                </a:lnTo>
                <a:lnTo>
                  <a:pt x="49376" y="50194"/>
                </a:lnTo>
                <a:lnTo>
                  <a:pt x="49339" y="50120"/>
                </a:lnTo>
                <a:lnTo>
                  <a:pt x="49283" y="50064"/>
                </a:lnTo>
                <a:lnTo>
                  <a:pt x="49208" y="50027"/>
                </a:lnTo>
                <a:lnTo>
                  <a:pt x="49134" y="49990"/>
                </a:lnTo>
                <a:lnTo>
                  <a:pt x="49059" y="49971"/>
                </a:lnTo>
                <a:close/>
                <a:moveTo>
                  <a:pt x="5884" y="49859"/>
                </a:moveTo>
                <a:lnTo>
                  <a:pt x="5828" y="49878"/>
                </a:lnTo>
                <a:lnTo>
                  <a:pt x="5772" y="49915"/>
                </a:lnTo>
                <a:lnTo>
                  <a:pt x="5717" y="49952"/>
                </a:lnTo>
                <a:lnTo>
                  <a:pt x="5642" y="50045"/>
                </a:lnTo>
                <a:lnTo>
                  <a:pt x="5623" y="50120"/>
                </a:lnTo>
                <a:lnTo>
                  <a:pt x="5605" y="50176"/>
                </a:lnTo>
                <a:lnTo>
                  <a:pt x="5605" y="50250"/>
                </a:lnTo>
                <a:lnTo>
                  <a:pt x="5605" y="50325"/>
                </a:lnTo>
                <a:lnTo>
                  <a:pt x="5642" y="50399"/>
                </a:lnTo>
                <a:lnTo>
                  <a:pt x="5698" y="50455"/>
                </a:lnTo>
                <a:lnTo>
                  <a:pt x="5754" y="50511"/>
                </a:lnTo>
                <a:lnTo>
                  <a:pt x="5810" y="50548"/>
                </a:lnTo>
                <a:lnTo>
                  <a:pt x="5884" y="50567"/>
                </a:lnTo>
                <a:lnTo>
                  <a:pt x="5959" y="50585"/>
                </a:lnTo>
                <a:lnTo>
                  <a:pt x="6033" y="50585"/>
                </a:lnTo>
                <a:lnTo>
                  <a:pt x="6089" y="50567"/>
                </a:lnTo>
                <a:lnTo>
                  <a:pt x="6145" y="50529"/>
                </a:lnTo>
                <a:lnTo>
                  <a:pt x="6201" y="50492"/>
                </a:lnTo>
                <a:lnTo>
                  <a:pt x="6275" y="50381"/>
                </a:lnTo>
                <a:lnTo>
                  <a:pt x="6312" y="50325"/>
                </a:lnTo>
                <a:lnTo>
                  <a:pt x="6331" y="50250"/>
                </a:lnTo>
                <a:lnTo>
                  <a:pt x="6331" y="50176"/>
                </a:lnTo>
                <a:lnTo>
                  <a:pt x="6312" y="50101"/>
                </a:lnTo>
                <a:lnTo>
                  <a:pt x="6275" y="50045"/>
                </a:lnTo>
                <a:lnTo>
                  <a:pt x="6238" y="49971"/>
                </a:lnTo>
                <a:lnTo>
                  <a:pt x="6182" y="49934"/>
                </a:lnTo>
                <a:lnTo>
                  <a:pt x="6108" y="49878"/>
                </a:lnTo>
                <a:lnTo>
                  <a:pt x="6033" y="49859"/>
                </a:lnTo>
                <a:close/>
                <a:moveTo>
                  <a:pt x="45839" y="50027"/>
                </a:moveTo>
                <a:lnTo>
                  <a:pt x="45783" y="50045"/>
                </a:lnTo>
                <a:lnTo>
                  <a:pt x="45727" y="50064"/>
                </a:lnTo>
                <a:lnTo>
                  <a:pt x="45690" y="50083"/>
                </a:lnTo>
                <a:lnTo>
                  <a:pt x="45652" y="50120"/>
                </a:lnTo>
                <a:lnTo>
                  <a:pt x="45596" y="50213"/>
                </a:lnTo>
                <a:lnTo>
                  <a:pt x="45578" y="50306"/>
                </a:lnTo>
                <a:lnTo>
                  <a:pt x="45596" y="50399"/>
                </a:lnTo>
                <a:lnTo>
                  <a:pt x="45652" y="50492"/>
                </a:lnTo>
                <a:lnTo>
                  <a:pt x="45690" y="50529"/>
                </a:lnTo>
                <a:lnTo>
                  <a:pt x="45727" y="50548"/>
                </a:lnTo>
                <a:lnTo>
                  <a:pt x="45783" y="50567"/>
                </a:lnTo>
                <a:lnTo>
                  <a:pt x="45839" y="50585"/>
                </a:lnTo>
                <a:lnTo>
                  <a:pt x="45913" y="50567"/>
                </a:lnTo>
                <a:lnTo>
                  <a:pt x="45950" y="50548"/>
                </a:lnTo>
                <a:lnTo>
                  <a:pt x="46006" y="50529"/>
                </a:lnTo>
                <a:lnTo>
                  <a:pt x="46043" y="50492"/>
                </a:lnTo>
                <a:lnTo>
                  <a:pt x="46081" y="50399"/>
                </a:lnTo>
                <a:lnTo>
                  <a:pt x="46099" y="50306"/>
                </a:lnTo>
                <a:lnTo>
                  <a:pt x="46081" y="50213"/>
                </a:lnTo>
                <a:lnTo>
                  <a:pt x="46043" y="50120"/>
                </a:lnTo>
                <a:lnTo>
                  <a:pt x="46006" y="50083"/>
                </a:lnTo>
                <a:lnTo>
                  <a:pt x="45950" y="50064"/>
                </a:lnTo>
                <a:lnTo>
                  <a:pt x="45913" y="50045"/>
                </a:lnTo>
                <a:lnTo>
                  <a:pt x="45839" y="50027"/>
                </a:lnTo>
                <a:close/>
                <a:moveTo>
                  <a:pt x="47272" y="50008"/>
                </a:moveTo>
                <a:lnTo>
                  <a:pt x="47216" y="50027"/>
                </a:lnTo>
                <a:lnTo>
                  <a:pt x="47179" y="50045"/>
                </a:lnTo>
                <a:lnTo>
                  <a:pt x="47086" y="50101"/>
                </a:lnTo>
                <a:lnTo>
                  <a:pt x="47030" y="50194"/>
                </a:lnTo>
                <a:lnTo>
                  <a:pt x="46993" y="50287"/>
                </a:lnTo>
                <a:lnTo>
                  <a:pt x="47011" y="50399"/>
                </a:lnTo>
                <a:lnTo>
                  <a:pt x="47030" y="50455"/>
                </a:lnTo>
                <a:lnTo>
                  <a:pt x="47049" y="50492"/>
                </a:lnTo>
                <a:lnTo>
                  <a:pt x="47105" y="50529"/>
                </a:lnTo>
                <a:lnTo>
                  <a:pt x="47160" y="50567"/>
                </a:lnTo>
                <a:lnTo>
                  <a:pt x="47216" y="50585"/>
                </a:lnTo>
                <a:lnTo>
                  <a:pt x="47272" y="50585"/>
                </a:lnTo>
                <a:lnTo>
                  <a:pt x="47384" y="50567"/>
                </a:lnTo>
                <a:lnTo>
                  <a:pt x="47440" y="50548"/>
                </a:lnTo>
                <a:lnTo>
                  <a:pt x="47477" y="50511"/>
                </a:lnTo>
                <a:lnTo>
                  <a:pt x="47514" y="50474"/>
                </a:lnTo>
                <a:lnTo>
                  <a:pt x="47551" y="50418"/>
                </a:lnTo>
                <a:lnTo>
                  <a:pt x="47570" y="50362"/>
                </a:lnTo>
                <a:lnTo>
                  <a:pt x="47570" y="50306"/>
                </a:lnTo>
                <a:lnTo>
                  <a:pt x="47551" y="50194"/>
                </a:lnTo>
                <a:lnTo>
                  <a:pt x="47496" y="50101"/>
                </a:lnTo>
                <a:lnTo>
                  <a:pt x="47458" y="50064"/>
                </a:lnTo>
                <a:lnTo>
                  <a:pt x="47402" y="50045"/>
                </a:lnTo>
                <a:lnTo>
                  <a:pt x="47328" y="50027"/>
                </a:lnTo>
                <a:lnTo>
                  <a:pt x="47272" y="50008"/>
                </a:lnTo>
                <a:close/>
                <a:moveTo>
                  <a:pt x="74138" y="49934"/>
                </a:moveTo>
                <a:lnTo>
                  <a:pt x="74082" y="49952"/>
                </a:lnTo>
                <a:lnTo>
                  <a:pt x="74026" y="49971"/>
                </a:lnTo>
                <a:lnTo>
                  <a:pt x="73970" y="50008"/>
                </a:lnTo>
                <a:lnTo>
                  <a:pt x="73896" y="50101"/>
                </a:lnTo>
                <a:lnTo>
                  <a:pt x="73840" y="50213"/>
                </a:lnTo>
                <a:lnTo>
                  <a:pt x="73840" y="50269"/>
                </a:lnTo>
                <a:lnTo>
                  <a:pt x="73840" y="50343"/>
                </a:lnTo>
                <a:lnTo>
                  <a:pt x="73877" y="50436"/>
                </a:lnTo>
                <a:lnTo>
                  <a:pt x="73952" y="50511"/>
                </a:lnTo>
                <a:lnTo>
                  <a:pt x="74026" y="50567"/>
                </a:lnTo>
                <a:lnTo>
                  <a:pt x="74138" y="50585"/>
                </a:lnTo>
                <a:lnTo>
                  <a:pt x="74212" y="50585"/>
                </a:lnTo>
                <a:lnTo>
                  <a:pt x="74268" y="50567"/>
                </a:lnTo>
                <a:lnTo>
                  <a:pt x="74343" y="50529"/>
                </a:lnTo>
                <a:lnTo>
                  <a:pt x="74399" y="50492"/>
                </a:lnTo>
                <a:lnTo>
                  <a:pt x="74436" y="50436"/>
                </a:lnTo>
                <a:lnTo>
                  <a:pt x="74473" y="50381"/>
                </a:lnTo>
                <a:lnTo>
                  <a:pt x="74492" y="50343"/>
                </a:lnTo>
                <a:lnTo>
                  <a:pt x="74492" y="50325"/>
                </a:lnTo>
                <a:lnTo>
                  <a:pt x="74510" y="50306"/>
                </a:lnTo>
                <a:lnTo>
                  <a:pt x="74492" y="50306"/>
                </a:lnTo>
                <a:lnTo>
                  <a:pt x="74548" y="50287"/>
                </a:lnTo>
                <a:lnTo>
                  <a:pt x="74566" y="50250"/>
                </a:lnTo>
                <a:lnTo>
                  <a:pt x="74566" y="50213"/>
                </a:lnTo>
                <a:lnTo>
                  <a:pt x="74510" y="50120"/>
                </a:lnTo>
                <a:lnTo>
                  <a:pt x="74473" y="50064"/>
                </a:lnTo>
                <a:lnTo>
                  <a:pt x="74417" y="50027"/>
                </a:lnTo>
                <a:lnTo>
                  <a:pt x="74324" y="49971"/>
                </a:lnTo>
                <a:lnTo>
                  <a:pt x="74268" y="49952"/>
                </a:lnTo>
                <a:lnTo>
                  <a:pt x="74194" y="49934"/>
                </a:lnTo>
                <a:close/>
                <a:moveTo>
                  <a:pt x="24930" y="49915"/>
                </a:moveTo>
                <a:lnTo>
                  <a:pt x="24856" y="49934"/>
                </a:lnTo>
                <a:lnTo>
                  <a:pt x="24800" y="49952"/>
                </a:lnTo>
                <a:lnTo>
                  <a:pt x="24744" y="49990"/>
                </a:lnTo>
                <a:lnTo>
                  <a:pt x="24688" y="50045"/>
                </a:lnTo>
                <a:lnTo>
                  <a:pt x="24651" y="50120"/>
                </a:lnTo>
                <a:lnTo>
                  <a:pt x="24651" y="50194"/>
                </a:lnTo>
                <a:lnTo>
                  <a:pt x="24651" y="50269"/>
                </a:lnTo>
                <a:lnTo>
                  <a:pt x="24707" y="50418"/>
                </a:lnTo>
                <a:lnTo>
                  <a:pt x="24726" y="50474"/>
                </a:lnTo>
                <a:lnTo>
                  <a:pt x="24781" y="50511"/>
                </a:lnTo>
                <a:lnTo>
                  <a:pt x="24837" y="50548"/>
                </a:lnTo>
                <a:lnTo>
                  <a:pt x="24893" y="50585"/>
                </a:lnTo>
                <a:lnTo>
                  <a:pt x="24949" y="50604"/>
                </a:lnTo>
                <a:lnTo>
                  <a:pt x="25079" y="50604"/>
                </a:lnTo>
                <a:lnTo>
                  <a:pt x="25135" y="50585"/>
                </a:lnTo>
                <a:lnTo>
                  <a:pt x="25191" y="50548"/>
                </a:lnTo>
                <a:lnTo>
                  <a:pt x="25247" y="50511"/>
                </a:lnTo>
                <a:lnTo>
                  <a:pt x="25284" y="50455"/>
                </a:lnTo>
                <a:lnTo>
                  <a:pt x="25303" y="50399"/>
                </a:lnTo>
                <a:lnTo>
                  <a:pt x="25321" y="50343"/>
                </a:lnTo>
                <a:lnTo>
                  <a:pt x="25340" y="50287"/>
                </a:lnTo>
                <a:lnTo>
                  <a:pt x="25340" y="50213"/>
                </a:lnTo>
                <a:lnTo>
                  <a:pt x="25321" y="50157"/>
                </a:lnTo>
                <a:lnTo>
                  <a:pt x="25284" y="50101"/>
                </a:lnTo>
                <a:lnTo>
                  <a:pt x="25247" y="50045"/>
                </a:lnTo>
                <a:lnTo>
                  <a:pt x="25191" y="49990"/>
                </a:lnTo>
                <a:lnTo>
                  <a:pt x="25135" y="49952"/>
                </a:lnTo>
                <a:lnTo>
                  <a:pt x="25061" y="49934"/>
                </a:lnTo>
                <a:lnTo>
                  <a:pt x="25005" y="49915"/>
                </a:lnTo>
                <a:close/>
                <a:moveTo>
                  <a:pt x="86854" y="50343"/>
                </a:moveTo>
                <a:lnTo>
                  <a:pt x="86798" y="50362"/>
                </a:lnTo>
                <a:lnTo>
                  <a:pt x="86761" y="50381"/>
                </a:lnTo>
                <a:lnTo>
                  <a:pt x="86724" y="50436"/>
                </a:lnTo>
                <a:lnTo>
                  <a:pt x="86724" y="50474"/>
                </a:lnTo>
                <a:lnTo>
                  <a:pt x="86724" y="50529"/>
                </a:lnTo>
                <a:lnTo>
                  <a:pt x="86761" y="50567"/>
                </a:lnTo>
                <a:lnTo>
                  <a:pt x="86798" y="50604"/>
                </a:lnTo>
                <a:lnTo>
                  <a:pt x="86910" y="50604"/>
                </a:lnTo>
                <a:lnTo>
                  <a:pt x="86947" y="50567"/>
                </a:lnTo>
                <a:lnTo>
                  <a:pt x="86966" y="50529"/>
                </a:lnTo>
                <a:lnTo>
                  <a:pt x="86984" y="50474"/>
                </a:lnTo>
                <a:lnTo>
                  <a:pt x="86966" y="50436"/>
                </a:lnTo>
                <a:lnTo>
                  <a:pt x="86947" y="50381"/>
                </a:lnTo>
                <a:lnTo>
                  <a:pt x="86910" y="50362"/>
                </a:lnTo>
                <a:lnTo>
                  <a:pt x="86854" y="50343"/>
                </a:lnTo>
                <a:close/>
                <a:moveTo>
                  <a:pt x="4078" y="49990"/>
                </a:moveTo>
                <a:lnTo>
                  <a:pt x="4022" y="50008"/>
                </a:lnTo>
                <a:lnTo>
                  <a:pt x="3929" y="50064"/>
                </a:lnTo>
                <a:lnTo>
                  <a:pt x="3873" y="50157"/>
                </a:lnTo>
                <a:lnTo>
                  <a:pt x="3836" y="50269"/>
                </a:lnTo>
                <a:lnTo>
                  <a:pt x="3836" y="50343"/>
                </a:lnTo>
                <a:lnTo>
                  <a:pt x="3836" y="50399"/>
                </a:lnTo>
                <a:lnTo>
                  <a:pt x="3873" y="50455"/>
                </a:lnTo>
                <a:lnTo>
                  <a:pt x="3911" y="50511"/>
                </a:lnTo>
                <a:lnTo>
                  <a:pt x="3948" y="50567"/>
                </a:lnTo>
                <a:lnTo>
                  <a:pt x="4004" y="50585"/>
                </a:lnTo>
                <a:lnTo>
                  <a:pt x="4078" y="50623"/>
                </a:lnTo>
                <a:lnTo>
                  <a:pt x="4209" y="50623"/>
                </a:lnTo>
                <a:lnTo>
                  <a:pt x="4264" y="50604"/>
                </a:lnTo>
                <a:lnTo>
                  <a:pt x="4357" y="50548"/>
                </a:lnTo>
                <a:lnTo>
                  <a:pt x="4413" y="50455"/>
                </a:lnTo>
                <a:lnTo>
                  <a:pt x="4451" y="50343"/>
                </a:lnTo>
                <a:lnTo>
                  <a:pt x="4469" y="50269"/>
                </a:lnTo>
                <a:lnTo>
                  <a:pt x="4451" y="50213"/>
                </a:lnTo>
                <a:lnTo>
                  <a:pt x="4413" y="50157"/>
                </a:lnTo>
                <a:lnTo>
                  <a:pt x="4376" y="50101"/>
                </a:lnTo>
                <a:lnTo>
                  <a:pt x="4339" y="50045"/>
                </a:lnTo>
                <a:lnTo>
                  <a:pt x="4283" y="50008"/>
                </a:lnTo>
                <a:lnTo>
                  <a:pt x="4209" y="49990"/>
                </a:lnTo>
                <a:close/>
                <a:moveTo>
                  <a:pt x="11134" y="49990"/>
                </a:moveTo>
                <a:lnTo>
                  <a:pt x="11060" y="50008"/>
                </a:lnTo>
                <a:lnTo>
                  <a:pt x="10948" y="50064"/>
                </a:lnTo>
                <a:lnTo>
                  <a:pt x="10837" y="50120"/>
                </a:lnTo>
                <a:lnTo>
                  <a:pt x="10781" y="50176"/>
                </a:lnTo>
                <a:lnTo>
                  <a:pt x="10762" y="50232"/>
                </a:lnTo>
                <a:lnTo>
                  <a:pt x="10743" y="50287"/>
                </a:lnTo>
                <a:lnTo>
                  <a:pt x="10762" y="50362"/>
                </a:lnTo>
                <a:lnTo>
                  <a:pt x="10781" y="50418"/>
                </a:lnTo>
                <a:lnTo>
                  <a:pt x="10818" y="50474"/>
                </a:lnTo>
                <a:lnTo>
                  <a:pt x="10874" y="50529"/>
                </a:lnTo>
                <a:lnTo>
                  <a:pt x="10930" y="50567"/>
                </a:lnTo>
                <a:lnTo>
                  <a:pt x="11079" y="50604"/>
                </a:lnTo>
                <a:lnTo>
                  <a:pt x="11153" y="50623"/>
                </a:lnTo>
                <a:lnTo>
                  <a:pt x="11209" y="50623"/>
                </a:lnTo>
                <a:lnTo>
                  <a:pt x="11265" y="50604"/>
                </a:lnTo>
                <a:lnTo>
                  <a:pt x="11321" y="50567"/>
                </a:lnTo>
                <a:lnTo>
                  <a:pt x="11376" y="50529"/>
                </a:lnTo>
                <a:lnTo>
                  <a:pt x="11414" y="50474"/>
                </a:lnTo>
                <a:lnTo>
                  <a:pt x="11432" y="50418"/>
                </a:lnTo>
                <a:lnTo>
                  <a:pt x="11451" y="50362"/>
                </a:lnTo>
                <a:lnTo>
                  <a:pt x="11470" y="50306"/>
                </a:lnTo>
                <a:lnTo>
                  <a:pt x="11451" y="50250"/>
                </a:lnTo>
                <a:lnTo>
                  <a:pt x="11432" y="50176"/>
                </a:lnTo>
                <a:lnTo>
                  <a:pt x="11414" y="50120"/>
                </a:lnTo>
                <a:lnTo>
                  <a:pt x="11358" y="50083"/>
                </a:lnTo>
                <a:lnTo>
                  <a:pt x="11321" y="50045"/>
                </a:lnTo>
                <a:lnTo>
                  <a:pt x="11265" y="50008"/>
                </a:lnTo>
                <a:lnTo>
                  <a:pt x="11190" y="49990"/>
                </a:lnTo>
                <a:close/>
                <a:moveTo>
                  <a:pt x="26904" y="49896"/>
                </a:moveTo>
                <a:lnTo>
                  <a:pt x="26829" y="49952"/>
                </a:lnTo>
                <a:lnTo>
                  <a:pt x="26744" y="50004"/>
                </a:lnTo>
                <a:lnTo>
                  <a:pt x="26681" y="50083"/>
                </a:lnTo>
                <a:lnTo>
                  <a:pt x="26643" y="50138"/>
                </a:lnTo>
                <a:lnTo>
                  <a:pt x="26643" y="50176"/>
                </a:lnTo>
                <a:lnTo>
                  <a:pt x="26625" y="50287"/>
                </a:lnTo>
                <a:lnTo>
                  <a:pt x="26643" y="50381"/>
                </a:lnTo>
                <a:lnTo>
                  <a:pt x="26681" y="50474"/>
                </a:lnTo>
                <a:lnTo>
                  <a:pt x="26755" y="50548"/>
                </a:lnTo>
                <a:lnTo>
                  <a:pt x="26848" y="50604"/>
                </a:lnTo>
                <a:lnTo>
                  <a:pt x="26960" y="50623"/>
                </a:lnTo>
                <a:lnTo>
                  <a:pt x="27071" y="50604"/>
                </a:lnTo>
                <a:lnTo>
                  <a:pt x="27165" y="50567"/>
                </a:lnTo>
                <a:lnTo>
                  <a:pt x="27258" y="50511"/>
                </a:lnTo>
                <a:lnTo>
                  <a:pt x="27314" y="50418"/>
                </a:lnTo>
                <a:lnTo>
                  <a:pt x="27332" y="50306"/>
                </a:lnTo>
                <a:lnTo>
                  <a:pt x="27332" y="50213"/>
                </a:lnTo>
                <a:lnTo>
                  <a:pt x="27314" y="50101"/>
                </a:lnTo>
                <a:lnTo>
                  <a:pt x="27258" y="50027"/>
                </a:lnTo>
                <a:lnTo>
                  <a:pt x="27183" y="49952"/>
                </a:lnTo>
                <a:lnTo>
                  <a:pt x="27090" y="49896"/>
                </a:lnTo>
                <a:close/>
                <a:moveTo>
                  <a:pt x="43753" y="49915"/>
                </a:moveTo>
                <a:lnTo>
                  <a:pt x="43679" y="49934"/>
                </a:lnTo>
                <a:lnTo>
                  <a:pt x="43623" y="49971"/>
                </a:lnTo>
                <a:lnTo>
                  <a:pt x="43586" y="50008"/>
                </a:lnTo>
                <a:lnTo>
                  <a:pt x="43511" y="50101"/>
                </a:lnTo>
                <a:lnTo>
                  <a:pt x="43474" y="50157"/>
                </a:lnTo>
                <a:lnTo>
                  <a:pt x="43455" y="50232"/>
                </a:lnTo>
                <a:lnTo>
                  <a:pt x="43455" y="50306"/>
                </a:lnTo>
                <a:lnTo>
                  <a:pt x="43474" y="50381"/>
                </a:lnTo>
                <a:lnTo>
                  <a:pt x="43511" y="50436"/>
                </a:lnTo>
                <a:lnTo>
                  <a:pt x="43548" y="50511"/>
                </a:lnTo>
                <a:lnTo>
                  <a:pt x="43604" y="50548"/>
                </a:lnTo>
                <a:lnTo>
                  <a:pt x="43660" y="50585"/>
                </a:lnTo>
                <a:lnTo>
                  <a:pt x="43735" y="50623"/>
                </a:lnTo>
                <a:lnTo>
                  <a:pt x="43884" y="50623"/>
                </a:lnTo>
                <a:lnTo>
                  <a:pt x="43939" y="50604"/>
                </a:lnTo>
                <a:lnTo>
                  <a:pt x="43995" y="50567"/>
                </a:lnTo>
                <a:lnTo>
                  <a:pt x="44051" y="50529"/>
                </a:lnTo>
                <a:lnTo>
                  <a:pt x="44126" y="50436"/>
                </a:lnTo>
                <a:lnTo>
                  <a:pt x="44144" y="50362"/>
                </a:lnTo>
                <a:lnTo>
                  <a:pt x="44163" y="50306"/>
                </a:lnTo>
                <a:lnTo>
                  <a:pt x="44163" y="50232"/>
                </a:lnTo>
                <a:lnTo>
                  <a:pt x="44163" y="50157"/>
                </a:lnTo>
                <a:lnTo>
                  <a:pt x="44126" y="50083"/>
                </a:lnTo>
                <a:lnTo>
                  <a:pt x="44088" y="50027"/>
                </a:lnTo>
                <a:lnTo>
                  <a:pt x="44033" y="49990"/>
                </a:lnTo>
                <a:lnTo>
                  <a:pt x="43958" y="49934"/>
                </a:lnTo>
                <a:lnTo>
                  <a:pt x="43884" y="49915"/>
                </a:lnTo>
                <a:close/>
                <a:moveTo>
                  <a:pt x="14318" y="50306"/>
                </a:moveTo>
                <a:lnTo>
                  <a:pt x="14262" y="50325"/>
                </a:lnTo>
                <a:lnTo>
                  <a:pt x="14225" y="50381"/>
                </a:lnTo>
                <a:lnTo>
                  <a:pt x="14188" y="50455"/>
                </a:lnTo>
                <a:lnTo>
                  <a:pt x="14188" y="50511"/>
                </a:lnTo>
                <a:lnTo>
                  <a:pt x="14225" y="50567"/>
                </a:lnTo>
                <a:lnTo>
                  <a:pt x="14281" y="50623"/>
                </a:lnTo>
                <a:lnTo>
                  <a:pt x="14337" y="50641"/>
                </a:lnTo>
                <a:lnTo>
                  <a:pt x="14393" y="50641"/>
                </a:lnTo>
                <a:lnTo>
                  <a:pt x="14448" y="50604"/>
                </a:lnTo>
                <a:lnTo>
                  <a:pt x="14486" y="50567"/>
                </a:lnTo>
                <a:lnTo>
                  <a:pt x="14523" y="50492"/>
                </a:lnTo>
                <a:lnTo>
                  <a:pt x="14504" y="50436"/>
                </a:lnTo>
                <a:lnTo>
                  <a:pt x="14486" y="50381"/>
                </a:lnTo>
                <a:lnTo>
                  <a:pt x="14448" y="50343"/>
                </a:lnTo>
                <a:lnTo>
                  <a:pt x="14374" y="50306"/>
                </a:lnTo>
                <a:close/>
                <a:moveTo>
                  <a:pt x="19643" y="49971"/>
                </a:moveTo>
                <a:lnTo>
                  <a:pt x="19531" y="50027"/>
                </a:lnTo>
                <a:lnTo>
                  <a:pt x="19475" y="50064"/>
                </a:lnTo>
                <a:lnTo>
                  <a:pt x="19438" y="50101"/>
                </a:lnTo>
                <a:lnTo>
                  <a:pt x="19401" y="50176"/>
                </a:lnTo>
                <a:lnTo>
                  <a:pt x="19382" y="50250"/>
                </a:lnTo>
                <a:lnTo>
                  <a:pt x="19382" y="50306"/>
                </a:lnTo>
                <a:lnTo>
                  <a:pt x="19382" y="50381"/>
                </a:lnTo>
                <a:lnTo>
                  <a:pt x="19401" y="50455"/>
                </a:lnTo>
                <a:lnTo>
                  <a:pt x="19438" y="50511"/>
                </a:lnTo>
                <a:lnTo>
                  <a:pt x="19494" y="50567"/>
                </a:lnTo>
                <a:lnTo>
                  <a:pt x="19550" y="50604"/>
                </a:lnTo>
                <a:lnTo>
                  <a:pt x="19624" y="50641"/>
                </a:lnTo>
                <a:lnTo>
                  <a:pt x="19755" y="50641"/>
                </a:lnTo>
                <a:lnTo>
                  <a:pt x="19829" y="50623"/>
                </a:lnTo>
                <a:lnTo>
                  <a:pt x="19885" y="50604"/>
                </a:lnTo>
                <a:lnTo>
                  <a:pt x="19941" y="50548"/>
                </a:lnTo>
                <a:lnTo>
                  <a:pt x="19997" y="50511"/>
                </a:lnTo>
                <a:lnTo>
                  <a:pt x="20034" y="50436"/>
                </a:lnTo>
                <a:lnTo>
                  <a:pt x="20052" y="50381"/>
                </a:lnTo>
                <a:lnTo>
                  <a:pt x="20052" y="50325"/>
                </a:lnTo>
                <a:lnTo>
                  <a:pt x="20034" y="50194"/>
                </a:lnTo>
                <a:lnTo>
                  <a:pt x="19978" y="50083"/>
                </a:lnTo>
                <a:lnTo>
                  <a:pt x="19941" y="50045"/>
                </a:lnTo>
                <a:lnTo>
                  <a:pt x="19885" y="50008"/>
                </a:lnTo>
                <a:lnTo>
                  <a:pt x="19829" y="49990"/>
                </a:lnTo>
                <a:lnTo>
                  <a:pt x="19773" y="49971"/>
                </a:lnTo>
                <a:close/>
                <a:moveTo>
                  <a:pt x="41110" y="49971"/>
                </a:moveTo>
                <a:lnTo>
                  <a:pt x="41035" y="49990"/>
                </a:lnTo>
                <a:lnTo>
                  <a:pt x="40979" y="50027"/>
                </a:lnTo>
                <a:lnTo>
                  <a:pt x="40923" y="50064"/>
                </a:lnTo>
                <a:lnTo>
                  <a:pt x="40886" y="50120"/>
                </a:lnTo>
                <a:lnTo>
                  <a:pt x="40867" y="50176"/>
                </a:lnTo>
                <a:lnTo>
                  <a:pt x="40830" y="50232"/>
                </a:lnTo>
                <a:lnTo>
                  <a:pt x="40830" y="50306"/>
                </a:lnTo>
                <a:lnTo>
                  <a:pt x="40830" y="50381"/>
                </a:lnTo>
                <a:lnTo>
                  <a:pt x="40849" y="50436"/>
                </a:lnTo>
                <a:lnTo>
                  <a:pt x="40886" y="50492"/>
                </a:lnTo>
                <a:lnTo>
                  <a:pt x="40923" y="50548"/>
                </a:lnTo>
                <a:lnTo>
                  <a:pt x="40979" y="50585"/>
                </a:lnTo>
                <a:lnTo>
                  <a:pt x="41035" y="50623"/>
                </a:lnTo>
                <a:lnTo>
                  <a:pt x="41110" y="50641"/>
                </a:lnTo>
                <a:lnTo>
                  <a:pt x="41240" y="50641"/>
                </a:lnTo>
                <a:lnTo>
                  <a:pt x="41296" y="50623"/>
                </a:lnTo>
                <a:lnTo>
                  <a:pt x="41370" y="50585"/>
                </a:lnTo>
                <a:lnTo>
                  <a:pt x="41407" y="50548"/>
                </a:lnTo>
                <a:lnTo>
                  <a:pt x="41445" y="50492"/>
                </a:lnTo>
                <a:lnTo>
                  <a:pt x="41482" y="50436"/>
                </a:lnTo>
                <a:lnTo>
                  <a:pt x="41500" y="50381"/>
                </a:lnTo>
                <a:lnTo>
                  <a:pt x="41519" y="50306"/>
                </a:lnTo>
                <a:lnTo>
                  <a:pt x="41500" y="50232"/>
                </a:lnTo>
                <a:lnTo>
                  <a:pt x="41482" y="50176"/>
                </a:lnTo>
                <a:lnTo>
                  <a:pt x="41463" y="50120"/>
                </a:lnTo>
                <a:lnTo>
                  <a:pt x="41407" y="50064"/>
                </a:lnTo>
                <a:lnTo>
                  <a:pt x="41352" y="50027"/>
                </a:lnTo>
                <a:lnTo>
                  <a:pt x="41296" y="49990"/>
                </a:lnTo>
                <a:lnTo>
                  <a:pt x="41240" y="49971"/>
                </a:lnTo>
                <a:close/>
                <a:moveTo>
                  <a:pt x="18209" y="49952"/>
                </a:moveTo>
                <a:lnTo>
                  <a:pt x="18135" y="49971"/>
                </a:lnTo>
                <a:lnTo>
                  <a:pt x="18079" y="49990"/>
                </a:lnTo>
                <a:lnTo>
                  <a:pt x="17930" y="50083"/>
                </a:lnTo>
                <a:lnTo>
                  <a:pt x="17874" y="50138"/>
                </a:lnTo>
                <a:lnTo>
                  <a:pt x="17837" y="50213"/>
                </a:lnTo>
                <a:lnTo>
                  <a:pt x="17818" y="50287"/>
                </a:lnTo>
                <a:lnTo>
                  <a:pt x="17818" y="50362"/>
                </a:lnTo>
                <a:lnTo>
                  <a:pt x="17856" y="50436"/>
                </a:lnTo>
                <a:lnTo>
                  <a:pt x="17893" y="50492"/>
                </a:lnTo>
                <a:lnTo>
                  <a:pt x="18004" y="50585"/>
                </a:lnTo>
                <a:lnTo>
                  <a:pt x="18135" y="50641"/>
                </a:lnTo>
                <a:lnTo>
                  <a:pt x="18209" y="50660"/>
                </a:lnTo>
                <a:lnTo>
                  <a:pt x="18284" y="50660"/>
                </a:lnTo>
                <a:lnTo>
                  <a:pt x="18358" y="50641"/>
                </a:lnTo>
                <a:lnTo>
                  <a:pt x="18414" y="50623"/>
                </a:lnTo>
                <a:lnTo>
                  <a:pt x="18489" y="50567"/>
                </a:lnTo>
                <a:lnTo>
                  <a:pt x="18526" y="50529"/>
                </a:lnTo>
                <a:lnTo>
                  <a:pt x="18582" y="50474"/>
                </a:lnTo>
                <a:lnTo>
                  <a:pt x="18600" y="50399"/>
                </a:lnTo>
                <a:lnTo>
                  <a:pt x="18619" y="50325"/>
                </a:lnTo>
                <a:lnTo>
                  <a:pt x="18619" y="50269"/>
                </a:lnTo>
                <a:lnTo>
                  <a:pt x="18600" y="50194"/>
                </a:lnTo>
                <a:lnTo>
                  <a:pt x="18563" y="50120"/>
                </a:lnTo>
                <a:lnTo>
                  <a:pt x="18507" y="50064"/>
                </a:lnTo>
                <a:lnTo>
                  <a:pt x="18470" y="50027"/>
                </a:lnTo>
                <a:lnTo>
                  <a:pt x="18395" y="49990"/>
                </a:lnTo>
                <a:lnTo>
                  <a:pt x="18340" y="49971"/>
                </a:lnTo>
                <a:lnTo>
                  <a:pt x="18265" y="49952"/>
                </a:lnTo>
                <a:close/>
                <a:moveTo>
                  <a:pt x="65220" y="50120"/>
                </a:moveTo>
                <a:lnTo>
                  <a:pt x="65164" y="50138"/>
                </a:lnTo>
                <a:lnTo>
                  <a:pt x="65108" y="50157"/>
                </a:lnTo>
                <a:lnTo>
                  <a:pt x="65034" y="50213"/>
                </a:lnTo>
                <a:lnTo>
                  <a:pt x="64978" y="50306"/>
                </a:lnTo>
                <a:lnTo>
                  <a:pt x="64959" y="50362"/>
                </a:lnTo>
                <a:lnTo>
                  <a:pt x="64959" y="50418"/>
                </a:lnTo>
                <a:lnTo>
                  <a:pt x="64959" y="50474"/>
                </a:lnTo>
                <a:lnTo>
                  <a:pt x="64996" y="50511"/>
                </a:lnTo>
                <a:lnTo>
                  <a:pt x="65052" y="50604"/>
                </a:lnTo>
                <a:lnTo>
                  <a:pt x="65164" y="50641"/>
                </a:lnTo>
                <a:lnTo>
                  <a:pt x="65220" y="50660"/>
                </a:lnTo>
                <a:lnTo>
                  <a:pt x="65276" y="50660"/>
                </a:lnTo>
                <a:lnTo>
                  <a:pt x="65369" y="50623"/>
                </a:lnTo>
                <a:lnTo>
                  <a:pt x="65425" y="50548"/>
                </a:lnTo>
                <a:lnTo>
                  <a:pt x="65481" y="50455"/>
                </a:lnTo>
                <a:lnTo>
                  <a:pt x="65481" y="50362"/>
                </a:lnTo>
                <a:lnTo>
                  <a:pt x="65462" y="50269"/>
                </a:lnTo>
                <a:lnTo>
                  <a:pt x="65406" y="50194"/>
                </a:lnTo>
                <a:lnTo>
                  <a:pt x="65313" y="50138"/>
                </a:lnTo>
                <a:lnTo>
                  <a:pt x="65220" y="50120"/>
                </a:lnTo>
                <a:close/>
                <a:moveTo>
                  <a:pt x="61794" y="50101"/>
                </a:moveTo>
                <a:lnTo>
                  <a:pt x="61738" y="50120"/>
                </a:lnTo>
                <a:lnTo>
                  <a:pt x="61645" y="50176"/>
                </a:lnTo>
                <a:lnTo>
                  <a:pt x="61589" y="50269"/>
                </a:lnTo>
                <a:lnTo>
                  <a:pt x="61552" y="50381"/>
                </a:lnTo>
                <a:lnTo>
                  <a:pt x="61552" y="50436"/>
                </a:lnTo>
                <a:lnTo>
                  <a:pt x="61571" y="50492"/>
                </a:lnTo>
                <a:lnTo>
                  <a:pt x="61608" y="50548"/>
                </a:lnTo>
                <a:lnTo>
                  <a:pt x="61645" y="50585"/>
                </a:lnTo>
                <a:lnTo>
                  <a:pt x="61738" y="50660"/>
                </a:lnTo>
                <a:lnTo>
                  <a:pt x="61794" y="50678"/>
                </a:lnTo>
                <a:lnTo>
                  <a:pt x="61906" y="50678"/>
                </a:lnTo>
                <a:lnTo>
                  <a:pt x="61962" y="50660"/>
                </a:lnTo>
                <a:lnTo>
                  <a:pt x="62036" y="50604"/>
                </a:lnTo>
                <a:lnTo>
                  <a:pt x="62111" y="50511"/>
                </a:lnTo>
                <a:lnTo>
                  <a:pt x="62148" y="50418"/>
                </a:lnTo>
                <a:lnTo>
                  <a:pt x="62129" y="50343"/>
                </a:lnTo>
                <a:lnTo>
                  <a:pt x="62129" y="50287"/>
                </a:lnTo>
                <a:lnTo>
                  <a:pt x="62092" y="50232"/>
                </a:lnTo>
                <a:lnTo>
                  <a:pt x="62055" y="50194"/>
                </a:lnTo>
                <a:lnTo>
                  <a:pt x="62018" y="50157"/>
                </a:lnTo>
                <a:lnTo>
                  <a:pt x="61962" y="50120"/>
                </a:lnTo>
                <a:lnTo>
                  <a:pt x="61906" y="50101"/>
                </a:lnTo>
                <a:close/>
                <a:moveTo>
                  <a:pt x="63470" y="50045"/>
                </a:moveTo>
                <a:lnTo>
                  <a:pt x="63395" y="50064"/>
                </a:lnTo>
                <a:lnTo>
                  <a:pt x="63358" y="50101"/>
                </a:lnTo>
                <a:lnTo>
                  <a:pt x="63302" y="50138"/>
                </a:lnTo>
                <a:lnTo>
                  <a:pt x="63265" y="50194"/>
                </a:lnTo>
                <a:lnTo>
                  <a:pt x="63228" y="50306"/>
                </a:lnTo>
                <a:lnTo>
                  <a:pt x="63228" y="50362"/>
                </a:lnTo>
                <a:lnTo>
                  <a:pt x="63228" y="50436"/>
                </a:lnTo>
                <a:lnTo>
                  <a:pt x="63246" y="50492"/>
                </a:lnTo>
                <a:lnTo>
                  <a:pt x="63284" y="50548"/>
                </a:lnTo>
                <a:lnTo>
                  <a:pt x="63321" y="50585"/>
                </a:lnTo>
                <a:lnTo>
                  <a:pt x="63377" y="50641"/>
                </a:lnTo>
                <a:lnTo>
                  <a:pt x="63433" y="50660"/>
                </a:lnTo>
                <a:lnTo>
                  <a:pt x="63488" y="50678"/>
                </a:lnTo>
                <a:lnTo>
                  <a:pt x="63619" y="50678"/>
                </a:lnTo>
                <a:lnTo>
                  <a:pt x="63675" y="50660"/>
                </a:lnTo>
                <a:lnTo>
                  <a:pt x="63730" y="50623"/>
                </a:lnTo>
                <a:lnTo>
                  <a:pt x="63786" y="50585"/>
                </a:lnTo>
                <a:lnTo>
                  <a:pt x="63824" y="50529"/>
                </a:lnTo>
                <a:lnTo>
                  <a:pt x="63842" y="50474"/>
                </a:lnTo>
                <a:lnTo>
                  <a:pt x="63861" y="50418"/>
                </a:lnTo>
                <a:lnTo>
                  <a:pt x="63879" y="50362"/>
                </a:lnTo>
                <a:lnTo>
                  <a:pt x="63861" y="50287"/>
                </a:lnTo>
                <a:lnTo>
                  <a:pt x="63842" y="50232"/>
                </a:lnTo>
                <a:lnTo>
                  <a:pt x="63805" y="50176"/>
                </a:lnTo>
                <a:lnTo>
                  <a:pt x="63768" y="50120"/>
                </a:lnTo>
                <a:lnTo>
                  <a:pt x="63712" y="50083"/>
                </a:lnTo>
                <a:lnTo>
                  <a:pt x="63656" y="50064"/>
                </a:lnTo>
                <a:lnTo>
                  <a:pt x="63600" y="50045"/>
                </a:lnTo>
                <a:close/>
                <a:moveTo>
                  <a:pt x="79053" y="50101"/>
                </a:moveTo>
                <a:lnTo>
                  <a:pt x="78941" y="50120"/>
                </a:lnTo>
                <a:lnTo>
                  <a:pt x="78886" y="50157"/>
                </a:lnTo>
                <a:lnTo>
                  <a:pt x="78848" y="50194"/>
                </a:lnTo>
                <a:lnTo>
                  <a:pt x="78811" y="50232"/>
                </a:lnTo>
                <a:lnTo>
                  <a:pt x="78774" y="50287"/>
                </a:lnTo>
                <a:lnTo>
                  <a:pt x="78755" y="50399"/>
                </a:lnTo>
                <a:lnTo>
                  <a:pt x="78774" y="50492"/>
                </a:lnTo>
                <a:lnTo>
                  <a:pt x="78830" y="50585"/>
                </a:lnTo>
                <a:lnTo>
                  <a:pt x="78923" y="50641"/>
                </a:lnTo>
                <a:lnTo>
                  <a:pt x="78979" y="50660"/>
                </a:lnTo>
                <a:lnTo>
                  <a:pt x="79035" y="50678"/>
                </a:lnTo>
                <a:lnTo>
                  <a:pt x="79146" y="50678"/>
                </a:lnTo>
                <a:lnTo>
                  <a:pt x="79202" y="50641"/>
                </a:lnTo>
                <a:lnTo>
                  <a:pt x="79258" y="50623"/>
                </a:lnTo>
                <a:lnTo>
                  <a:pt x="79295" y="50567"/>
                </a:lnTo>
                <a:lnTo>
                  <a:pt x="79332" y="50511"/>
                </a:lnTo>
                <a:lnTo>
                  <a:pt x="79351" y="50455"/>
                </a:lnTo>
                <a:lnTo>
                  <a:pt x="79351" y="50399"/>
                </a:lnTo>
                <a:lnTo>
                  <a:pt x="79351" y="50343"/>
                </a:lnTo>
                <a:lnTo>
                  <a:pt x="79332" y="50287"/>
                </a:lnTo>
                <a:lnTo>
                  <a:pt x="79314" y="50232"/>
                </a:lnTo>
                <a:lnTo>
                  <a:pt x="79277" y="50194"/>
                </a:lnTo>
                <a:lnTo>
                  <a:pt x="79239" y="50157"/>
                </a:lnTo>
                <a:lnTo>
                  <a:pt x="79183" y="50120"/>
                </a:lnTo>
                <a:lnTo>
                  <a:pt x="79128" y="50101"/>
                </a:lnTo>
                <a:close/>
                <a:moveTo>
                  <a:pt x="690" y="50083"/>
                </a:moveTo>
                <a:lnTo>
                  <a:pt x="634" y="50101"/>
                </a:lnTo>
                <a:lnTo>
                  <a:pt x="578" y="50120"/>
                </a:lnTo>
                <a:lnTo>
                  <a:pt x="485" y="50176"/>
                </a:lnTo>
                <a:lnTo>
                  <a:pt x="410" y="50269"/>
                </a:lnTo>
                <a:lnTo>
                  <a:pt x="392" y="50381"/>
                </a:lnTo>
                <a:lnTo>
                  <a:pt x="392" y="50436"/>
                </a:lnTo>
                <a:lnTo>
                  <a:pt x="410" y="50492"/>
                </a:lnTo>
                <a:lnTo>
                  <a:pt x="429" y="50548"/>
                </a:lnTo>
                <a:lnTo>
                  <a:pt x="466" y="50604"/>
                </a:lnTo>
                <a:lnTo>
                  <a:pt x="522" y="50641"/>
                </a:lnTo>
                <a:lnTo>
                  <a:pt x="559" y="50660"/>
                </a:lnTo>
                <a:lnTo>
                  <a:pt x="615" y="50678"/>
                </a:lnTo>
                <a:lnTo>
                  <a:pt x="690" y="50697"/>
                </a:lnTo>
                <a:lnTo>
                  <a:pt x="746" y="50678"/>
                </a:lnTo>
                <a:lnTo>
                  <a:pt x="801" y="50660"/>
                </a:lnTo>
                <a:lnTo>
                  <a:pt x="894" y="50604"/>
                </a:lnTo>
                <a:lnTo>
                  <a:pt x="950" y="50511"/>
                </a:lnTo>
                <a:lnTo>
                  <a:pt x="988" y="50418"/>
                </a:lnTo>
                <a:lnTo>
                  <a:pt x="988" y="50343"/>
                </a:lnTo>
                <a:lnTo>
                  <a:pt x="969" y="50287"/>
                </a:lnTo>
                <a:lnTo>
                  <a:pt x="932" y="50232"/>
                </a:lnTo>
                <a:lnTo>
                  <a:pt x="894" y="50194"/>
                </a:lnTo>
                <a:lnTo>
                  <a:pt x="857" y="50157"/>
                </a:lnTo>
                <a:lnTo>
                  <a:pt x="801" y="50120"/>
                </a:lnTo>
                <a:lnTo>
                  <a:pt x="746" y="50101"/>
                </a:lnTo>
                <a:lnTo>
                  <a:pt x="690" y="50083"/>
                </a:lnTo>
                <a:close/>
                <a:moveTo>
                  <a:pt x="33662" y="50083"/>
                </a:moveTo>
                <a:lnTo>
                  <a:pt x="33606" y="50101"/>
                </a:lnTo>
                <a:lnTo>
                  <a:pt x="33551" y="50120"/>
                </a:lnTo>
                <a:lnTo>
                  <a:pt x="33495" y="50157"/>
                </a:lnTo>
                <a:lnTo>
                  <a:pt x="33457" y="50213"/>
                </a:lnTo>
                <a:lnTo>
                  <a:pt x="33439" y="50269"/>
                </a:lnTo>
                <a:lnTo>
                  <a:pt x="33420" y="50381"/>
                </a:lnTo>
                <a:lnTo>
                  <a:pt x="33439" y="50492"/>
                </a:lnTo>
                <a:lnTo>
                  <a:pt x="33457" y="50548"/>
                </a:lnTo>
                <a:lnTo>
                  <a:pt x="33495" y="50604"/>
                </a:lnTo>
                <a:lnTo>
                  <a:pt x="33551" y="50641"/>
                </a:lnTo>
                <a:lnTo>
                  <a:pt x="33606" y="50678"/>
                </a:lnTo>
                <a:lnTo>
                  <a:pt x="33662" y="50697"/>
                </a:lnTo>
                <a:lnTo>
                  <a:pt x="33793" y="50697"/>
                </a:lnTo>
                <a:lnTo>
                  <a:pt x="33848" y="50678"/>
                </a:lnTo>
                <a:lnTo>
                  <a:pt x="33904" y="50641"/>
                </a:lnTo>
                <a:lnTo>
                  <a:pt x="33942" y="50604"/>
                </a:lnTo>
                <a:lnTo>
                  <a:pt x="33979" y="50567"/>
                </a:lnTo>
                <a:lnTo>
                  <a:pt x="34016" y="50511"/>
                </a:lnTo>
                <a:lnTo>
                  <a:pt x="34035" y="50455"/>
                </a:lnTo>
                <a:lnTo>
                  <a:pt x="34035" y="50399"/>
                </a:lnTo>
                <a:lnTo>
                  <a:pt x="34035" y="50325"/>
                </a:lnTo>
                <a:lnTo>
                  <a:pt x="34016" y="50269"/>
                </a:lnTo>
                <a:lnTo>
                  <a:pt x="33979" y="50213"/>
                </a:lnTo>
                <a:lnTo>
                  <a:pt x="33942" y="50176"/>
                </a:lnTo>
                <a:lnTo>
                  <a:pt x="33904" y="50138"/>
                </a:lnTo>
                <a:lnTo>
                  <a:pt x="33848" y="50101"/>
                </a:lnTo>
                <a:lnTo>
                  <a:pt x="33793" y="50083"/>
                </a:lnTo>
                <a:close/>
                <a:moveTo>
                  <a:pt x="57903" y="50101"/>
                </a:moveTo>
                <a:lnTo>
                  <a:pt x="57791" y="50138"/>
                </a:lnTo>
                <a:lnTo>
                  <a:pt x="57717" y="50213"/>
                </a:lnTo>
                <a:lnTo>
                  <a:pt x="57680" y="50269"/>
                </a:lnTo>
                <a:lnTo>
                  <a:pt x="57661" y="50325"/>
                </a:lnTo>
                <a:lnTo>
                  <a:pt x="57661" y="50399"/>
                </a:lnTo>
                <a:lnTo>
                  <a:pt x="57661" y="50455"/>
                </a:lnTo>
                <a:lnTo>
                  <a:pt x="57680" y="50511"/>
                </a:lnTo>
                <a:lnTo>
                  <a:pt x="57717" y="50567"/>
                </a:lnTo>
                <a:lnTo>
                  <a:pt x="57754" y="50623"/>
                </a:lnTo>
                <a:lnTo>
                  <a:pt x="57810" y="50660"/>
                </a:lnTo>
                <a:lnTo>
                  <a:pt x="57866" y="50678"/>
                </a:lnTo>
                <a:lnTo>
                  <a:pt x="57922" y="50697"/>
                </a:lnTo>
                <a:lnTo>
                  <a:pt x="57996" y="50697"/>
                </a:lnTo>
                <a:lnTo>
                  <a:pt x="58052" y="50678"/>
                </a:lnTo>
                <a:lnTo>
                  <a:pt x="58108" y="50641"/>
                </a:lnTo>
                <a:lnTo>
                  <a:pt x="58164" y="50623"/>
                </a:lnTo>
                <a:lnTo>
                  <a:pt x="58201" y="50567"/>
                </a:lnTo>
                <a:lnTo>
                  <a:pt x="58238" y="50511"/>
                </a:lnTo>
                <a:lnTo>
                  <a:pt x="58257" y="50399"/>
                </a:lnTo>
                <a:lnTo>
                  <a:pt x="58238" y="50306"/>
                </a:lnTo>
                <a:lnTo>
                  <a:pt x="58182" y="50194"/>
                </a:lnTo>
                <a:lnTo>
                  <a:pt x="58108" y="50138"/>
                </a:lnTo>
                <a:lnTo>
                  <a:pt x="57996" y="50101"/>
                </a:lnTo>
                <a:close/>
                <a:moveTo>
                  <a:pt x="21654" y="50008"/>
                </a:moveTo>
                <a:lnTo>
                  <a:pt x="21579" y="50027"/>
                </a:lnTo>
                <a:lnTo>
                  <a:pt x="21523" y="50064"/>
                </a:lnTo>
                <a:lnTo>
                  <a:pt x="21467" y="50120"/>
                </a:lnTo>
                <a:lnTo>
                  <a:pt x="21430" y="50213"/>
                </a:lnTo>
                <a:lnTo>
                  <a:pt x="21430" y="50287"/>
                </a:lnTo>
                <a:lnTo>
                  <a:pt x="21430" y="50362"/>
                </a:lnTo>
                <a:lnTo>
                  <a:pt x="21449" y="50436"/>
                </a:lnTo>
                <a:lnTo>
                  <a:pt x="21486" y="50511"/>
                </a:lnTo>
                <a:lnTo>
                  <a:pt x="21523" y="50567"/>
                </a:lnTo>
                <a:lnTo>
                  <a:pt x="21561" y="50623"/>
                </a:lnTo>
                <a:lnTo>
                  <a:pt x="21616" y="50660"/>
                </a:lnTo>
                <a:lnTo>
                  <a:pt x="21691" y="50697"/>
                </a:lnTo>
                <a:lnTo>
                  <a:pt x="21747" y="50716"/>
                </a:lnTo>
                <a:lnTo>
                  <a:pt x="21821" y="50716"/>
                </a:lnTo>
                <a:lnTo>
                  <a:pt x="21933" y="50697"/>
                </a:lnTo>
                <a:lnTo>
                  <a:pt x="21989" y="50660"/>
                </a:lnTo>
                <a:lnTo>
                  <a:pt x="22045" y="50623"/>
                </a:lnTo>
                <a:lnTo>
                  <a:pt x="22082" y="50567"/>
                </a:lnTo>
                <a:lnTo>
                  <a:pt x="22119" y="50511"/>
                </a:lnTo>
                <a:lnTo>
                  <a:pt x="22138" y="50455"/>
                </a:lnTo>
                <a:lnTo>
                  <a:pt x="22156" y="50381"/>
                </a:lnTo>
                <a:lnTo>
                  <a:pt x="22138" y="50269"/>
                </a:lnTo>
                <a:lnTo>
                  <a:pt x="22119" y="50194"/>
                </a:lnTo>
                <a:lnTo>
                  <a:pt x="22082" y="50157"/>
                </a:lnTo>
                <a:lnTo>
                  <a:pt x="22026" y="50101"/>
                </a:lnTo>
                <a:lnTo>
                  <a:pt x="21989" y="50064"/>
                </a:lnTo>
                <a:lnTo>
                  <a:pt x="21914" y="50027"/>
                </a:lnTo>
                <a:lnTo>
                  <a:pt x="21821" y="50008"/>
                </a:lnTo>
                <a:close/>
                <a:moveTo>
                  <a:pt x="35505" y="50064"/>
                </a:moveTo>
                <a:lnTo>
                  <a:pt x="35375" y="50101"/>
                </a:lnTo>
                <a:lnTo>
                  <a:pt x="35319" y="50120"/>
                </a:lnTo>
                <a:lnTo>
                  <a:pt x="35282" y="50176"/>
                </a:lnTo>
                <a:lnTo>
                  <a:pt x="35245" y="50213"/>
                </a:lnTo>
                <a:lnTo>
                  <a:pt x="35208" y="50269"/>
                </a:lnTo>
                <a:lnTo>
                  <a:pt x="35189" y="50381"/>
                </a:lnTo>
                <a:lnTo>
                  <a:pt x="35189" y="50474"/>
                </a:lnTo>
                <a:lnTo>
                  <a:pt x="35245" y="50567"/>
                </a:lnTo>
                <a:lnTo>
                  <a:pt x="35319" y="50641"/>
                </a:lnTo>
                <a:lnTo>
                  <a:pt x="35375" y="50678"/>
                </a:lnTo>
                <a:lnTo>
                  <a:pt x="35450" y="50697"/>
                </a:lnTo>
                <a:lnTo>
                  <a:pt x="35524" y="50716"/>
                </a:lnTo>
                <a:lnTo>
                  <a:pt x="35599" y="50716"/>
                </a:lnTo>
                <a:lnTo>
                  <a:pt x="35654" y="50697"/>
                </a:lnTo>
                <a:lnTo>
                  <a:pt x="35729" y="50660"/>
                </a:lnTo>
                <a:lnTo>
                  <a:pt x="35785" y="50623"/>
                </a:lnTo>
                <a:lnTo>
                  <a:pt x="35822" y="50548"/>
                </a:lnTo>
                <a:lnTo>
                  <a:pt x="35859" y="50492"/>
                </a:lnTo>
                <a:lnTo>
                  <a:pt x="35878" y="50418"/>
                </a:lnTo>
                <a:lnTo>
                  <a:pt x="35859" y="50343"/>
                </a:lnTo>
                <a:lnTo>
                  <a:pt x="35841" y="50269"/>
                </a:lnTo>
                <a:lnTo>
                  <a:pt x="35803" y="50213"/>
                </a:lnTo>
                <a:lnTo>
                  <a:pt x="35766" y="50157"/>
                </a:lnTo>
                <a:lnTo>
                  <a:pt x="35710" y="50101"/>
                </a:lnTo>
                <a:lnTo>
                  <a:pt x="35636" y="50083"/>
                </a:lnTo>
                <a:lnTo>
                  <a:pt x="35505" y="50064"/>
                </a:lnTo>
                <a:close/>
                <a:moveTo>
                  <a:pt x="50828" y="49990"/>
                </a:moveTo>
                <a:lnTo>
                  <a:pt x="50754" y="50008"/>
                </a:lnTo>
                <a:lnTo>
                  <a:pt x="50679" y="50008"/>
                </a:lnTo>
                <a:lnTo>
                  <a:pt x="50586" y="50045"/>
                </a:lnTo>
                <a:lnTo>
                  <a:pt x="50530" y="50083"/>
                </a:lnTo>
                <a:lnTo>
                  <a:pt x="50474" y="50138"/>
                </a:lnTo>
                <a:lnTo>
                  <a:pt x="50437" y="50213"/>
                </a:lnTo>
                <a:lnTo>
                  <a:pt x="50419" y="50287"/>
                </a:lnTo>
                <a:lnTo>
                  <a:pt x="50419" y="50362"/>
                </a:lnTo>
                <a:lnTo>
                  <a:pt x="50437" y="50436"/>
                </a:lnTo>
                <a:lnTo>
                  <a:pt x="50474" y="50492"/>
                </a:lnTo>
                <a:lnTo>
                  <a:pt x="50512" y="50548"/>
                </a:lnTo>
                <a:lnTo>
                  <a:pt x="50567" y="50604"/>
                </a:lnTo>
                <a:lnTo>
                  <a:pt x="50623" y="50660"/>
                </a:lnTo>
                <a:lnTo>
                  <a:pt x="50679" y="50697"/>
                </a:lnTo>
                <a:lnTo>
                  <a:pt x="50754" y="50716"/>
                </a:lnTo>
                <a:lnTo>
                  <a:pt x="50884" y="50716"/>
                </a:lnTo>
                <a:lnTo>
                  <a:pt x="50940" y="50697"/>
                </a:lnTo>
                <a:lnTo>
                  <a:pt x="50996" y="50660"/>
                </a:lnTo>
                <a:lnTo>
                  <a:pt x="51052" y="50623"/>
                </a:lnTo>
                <a:lnTo>
                  <a:pt x="51107" y="50585"/>
                </a:lnTo>
                <a:lnTo>
                  <a:pt x="51126" y="50529"/>
                </a:lnTo>
                <a:lnTo>
                  <a:pt x="51163" y="50455"/>
                </a:lnTo>
                <a:lnTo>
                  <a:pt x="51163" y="50381"/>
                </a:lnTo>
                <a:lnTo>
                  <a:pt x="51163" y="50306"/>
                </a:lnTo>
                <a:lnTo>
                  <a:pt x="51163" y="50250"/>
                </a:lnTo>
                <a:lnTo>
                  <a:pt x="51126" y="50176"/>
                </a:lnTo>
                <a:lnTo>
                  <a:pt x="51089" y="50120"/>
                </a:lnTo>
                <a:lnTo>
                  <a:pt x="51033" y="50083"/>
                </a:lnTo>
                <a:lnTo>
                  <a:pt x="50977" y="50045"/>
                </a:lnTo>
                <a:lnTo>
                  <a:pt x="50903" y="50008"/>
                </a:lnTo>
                <a:lnTo>
                  <a:pt x="50828" y="49990"/>
                </a:lnTo>
                <a:close/>
                <a:moveTo>
                  <a:pt x="55799" y="50027"/>
                </a:moveTo>
                <a:lnTo>
                  <a:pt x="55706" y="50064"/>
                </a:lnTo>
                <a:lnTo>
                  <a:pt x="55613" y="50120"/>
                </a:lnTo>
                <a:lnTo>
                  <a:pt x="55557" y="50213"/>
                </a:lnTo>
                <a:lnTo>
                  <a:pt x="55539" y="50325"/>
                </a:lnTo>
                <a:lnTo>
                  <a:pt x="55557" y="50362"/>
                </a:lnTo>
                <a:lnTo>
                  <a:pt x="55576" y="50418"/>
                </a:lnTo>
                <a:lnTo>
                  <a:pt x="55613" y="50529"/>
                </a:lnTo>
                <a:lnTo>
                  <a:pt x="55632" y="50567"/>
                </a:lnTo>
                <a:lnTo>
                  <a:pt x="55669" y="50623"/>
                </a:lnTo>
                <a:lnTo>
                  <a:pt x="55762" y="50697"/>
                </a:lnTo>
                <a:lnTo>
                  <a:pt x="55818" y="50716"/>
                </a:lnTo>
                <a:lnTo>
                  <a:pt x="55874" y="50716"/>
                </a:lnTo>
                <a:lnTo>
                  <a:pt x="55967" y="50697"/>
                </a:lnTo>
                <a:lnTo>
                  <a:pt x="56078" y="50641"/>
                </a:lnTo>
                <a:lnTo>
                  <a:pt x="56153" y="50548"/>
                </a:lnTo>
                <a:lnTo>
                  <a:pt x="56172" y="50511"/>
                </a:lnTo>
                <a:lnTo>
                  <a:pt x="56190" y="50455"/>
                </a:lnTo>
                <a:lnTo>
                  <a:pt x="56209" y="50381"/>
                </a:lnTo>
                <a:lnTo>
                  <a:pt x="56209" y="50343"/>
                </a:lnTo>
                <a:lnTo>
                  <a:pt x="56190" y="50269"/>
                </a:lnTo>
                <a:lnTo>
                  <a:pt x="56153" y="50213"/>
                </a:lnTo>
                <a:lnTo>
                  <a:pt x="56116" y="50138"/>
                </a:lnTo>
                <a:lnTo>
                  <a:pt x="56023" y="50083"/>
                </a:lnTo>
                <a:lnTo>
                  <a:pt x="55911" y="50045"/>
                </a:lnTo>
                <a:lnTo>
                  <a:pt x="55799" y="50027"/>
                </a:lnTo>
                <a:close/>
                <a:moveTo>
                  <a:pt x="9180" y="50045"/>
                </a:moveTo>
                <a:lnTo>
                  <a:pt x="9124" y="50064"/>
                </a:lnTo>
                <a:lnTo>
                  <a:pt x="9068" y="50101"/>
                </a:lnTo>
                <a:lnTo>
                  <a:pt x="9012" y="50138"/>
                </a:lnTo>
                <a:lnTo>
                  <a:pt x="8937" y="50232"/>
                </a:lnTo>
                <a:lnTo>
                  <a:pt x="8919" y="50287"/>
                </a:lnTo>
                <a:lnTo>
                  <a:pt x="8900" y="50343"/>
                </a:lnTo>
                <a:lnTo>
                  <a:pt x="8900" y="50418"/>
                </a:lnTo>
                <a:lnTo>
                  <a:pt x="8919" y="50492"/>
                </a:lnTo>
                <a:lnTo>
                  <a:pt x="8937" y="50567"/>
                </a:lnTo>
                <a:lnTo>
                  <a:pt x="8993" y="50623"/>
                </a:lnTo>
                <a:lnTo>
                  <a:pt x="9049" y="50678"/>
                </a:lnTo>
                <a:lnTo>
                  <a:pt x="9105" y="50716"/>
                </a:lnTo>
                <a:lnTo>
                  <a:pt x="9180" y="50734"/>
                </a:lnTo>
                <a:lnTo>
                  <a:pt x="9310" y="50734"/>
                </a:lnTo>
                <a:lnTo>
                  <a:pt x="9366" y="50716"/>
                </a:lnTo>
                <a:lnTo>
                  <a:pt x="9422" y="50697"/>
                </a:lnTo>
                <a:lnTo>
                  <a:pt x="9477" y="50660"/>
                </a:lnTo>
                <a:lnTo>
                  <a:pt x="9552" y="50548"/>
                </a:lnTo>
                <a:lnTo>
                  <a:pt x="9589" y="50436"/>
                </a:lnTo>
                <a:lnTo>
                  <a:pt x="9589" y="50362"/>
                </a:lnTo>
                <a:lnTo>
                  <a:pt x="9589" y="50287"/>
                </a:lnTo>
                <a:lnTo>
                  <a:pt x="9552" y="50213"/>
                </a:lnTo>
                <a:lnTo>
                  <a:pt x="9515" y="50157"/>
                </a:lnTo>
                <a:lnTo>
                  <a:pt x="9459" y="50101"/>
                </a:lnTo>
                <a:lnTo>
                  <a:pt x="9384" y="50064"/>
                </a:lnTo>
                <a:lnTo>
                  <a:pt x="9328" y="50045"/>
                </a:lnTo>
                <a:close/>
                <a:moveTo>
                  <a:pt x="12885" y="50045"/>
                </a:moveTo>
                <a:lnTo>
                  <a:pt x="12810" y="50064"/>
                </a:lnTo>
                <a:lnTo>
                  <a:pt x="12754" y="50083"/>
                </a:lnTo>
                <a:lnTo>
                  <a:pt x="12698" y="50120"/>
                </a:lnTo>
                <a:lnTo>
                  <a:pt x="12642" y="50157"/>
                </a:lnTo>
                <a:lnTo>
                  <a:pt x="12605" y="50194"/>
                </a:lnTo>
                <a:lnTo>
                  <a:pt x="12568" y="50269"/>
                </a:lnTo>
                <a:lnTo>
                  <a:pt x="12549" y="50325"/>
                </a:lnTo>
                <a:lnTo>
                  <a:pt x="12549" y="50399"/>
                </a:lnTo>
                <a:lnTo>
                  <a:pt x="12549" y="50455"/>
                </a:lnTo>
                <a:lnTo>
                  <a:pt x="12568" y="50529"/>
                </a:lnTo>
                <a:lnTo>
                  <a:pt x="12605" y="50585"/>
                </a:lnTo>
                <a:lnTo>
                  <a:pt x="12642" y="50623"/>
                </a:lnTo>
                <a:lnTo>
                  <a:pt x="12698" y="50678"/>
                </a:lnTo>
                <a:lnTo>
                  <a:pt x="12754" y="50697"/>
                </a:lnTo>
                <a:lnTo>
                  <a:pt x="12810" y="50716"/>
                </a:lnTo>
                <a:lnTo>
                  <a:pt x="12885" y="50734"/>
                </a:lnTo>
                <a:lnTo>
                  <a:pt x="12959" y="50716"/>
                </a:lnTo>
                <a:lnTo>
                  <a:pt x="13015" y="50697"/>
                </a:lnTo>
                <a:lnTo>
                  <a:pt x="13071" y="50678"/>
                </a:lnTo>
                <a:lnTo>
                  <a:pt x="13127" y="50623"/>
                </a:lnTo>
                <a:lnTo>
                  <a:pt x="13164" y="50585"/>
                </a:lnTo>
                <a:lnTo>
                  <a:pt x="13201" y="50529"/>
                </a:lnTo>
                <a:lnTo>
                  <a:pt x="13220" y="50455"/>
                </a:lnTo>
                <a:lnTo>
                  <a:pt x="13220" y="50399"/>
                </a:lnTo>
                <a:lnTo>
                  <a:pt x="13220" y="50325"/>
                </a:lnTo>
                <a:lnTo>
                  <a:pt x="13201" y="50269"/>
                </a:lnTo>
                <a:lnTo>
                  <a:pt x="13164" y="50194"/>
                </a:lnTo>
                <a:lnTo>
                  <a:pt x="13127" y="50157"/>
                </a:lnTo>
                <a:lnTo>
                  <a:pt x="13071" y="50120"/>
                </a:lnTo>
                <a:lnTo>
                  <a:pt x="13015" y="50083"/>
                </a:lnTo>
                <a:lnTo>
                  <a:pt x="12940" y="50064"/>
                </a:lnTo>
                <a:lnTo>
                  <a:pt x="12885" y="50045"/>
                </a:lnTo>
                <a:close/>
                <a:moveTo>
                  <a:pt x="23311" y="50101"/>
                </a:moveTo>
                <a:lnTo>
                  <a:pt x="23255" y="50120"/>
                </a:lnTo>
                <a:lnTo>
                  <a:pt x="23199" y="50120"/>
                </a:lnTo>
                <a:lnTo>
                  <a:pt x="23106" y="50194"/>
                </a:lnTo>
                <a:lnTo>
                  <a:pt x="23031" y="50287"/>
                </a:lnTo>
                <a:lnTo>
                  <a:pt x="22994" y="50381"/>
                </a:lnTo>
                <a:lnTo>
                  <a:pt x="22994" y="50455"/>
                </a:lnTo>
                <a:lnTo>
                  <a:pt x="23013" y="50511"/>
                </a:lnTo>
                <a:lnTo>
                  <a:pt x="23050" y="50585"/>
                </a:lnTo>
                <a:lnTo>
                  <a:pt x="23087" y="50623"/>
                </a:lnTo>
                <a:lnTo>
                  <a:pt x="23124" y="50678"/>
                </a:lnTo>
                <a:lnTo>
                  <a:pt x="23180" y="50697"/>
                </a:lnTo>
                <a:lnTo>
                  <a:pt x="23236" y="50734"/>
                </a:lnTo>
                <a:lnTo>
                  <a:pt x="23366" y="50734"/>
                </a:lnTo>
                <a:lnTo>
                  <a:pt x="23422" y="50716"/>
                </a:lnTo>
                <a:lnTo>
                  <a:pt x="23515" y="50660"/>
                </a:lnTo>
                <a:lnTo>
                  <a:pt x="23590" y="50567"/>
                </a:lnTo>
                <a:lnTo>
                  <a:pt x="23627" y="50455"/>
                </a:lnTo>
                <a:lnTo>
                  <a:pt x="23627" y="50399"/>
                </a:lnTo>
                <a:lnTo>
                  <a:pt x="23609" y="50325"/>
                </a:lnTo>
                <a:lnTo>
                  <a:pt x="23590" y="50269"/>
                </a:lnTo>
                <a:lnTo>
                  <a:pt x="23553" y="50213"/>
                </a:lnTo>
                <a:lnTo>
                  <a:pt x="23497" y="50176"/>
                </a:lnTo>
                <a:lnTo>
                  <a:pt x="23441" y="50138"/>
                </a:lnTo>
                <a:lnTo>
                  <a:pt x="23385" y="50120"/>
                </a:lnTo>
                <a:lnTo>
                  <a:pt x="23311" y="50101"/>
                </a:lnTo>
                <a:close/>
                <a:moveTo>
                  <a:pt x="54217" y="49971"/>
                </a:moveTo>
                <a:lnTo>
                  <a:pt x="54142" y="49990"/>
                </a:lnTo>
                <a:lnTo>
                  <a:pt x="54068" y="50027"/>
                </a:lnTo>
                <a:lnTo>
                  <a:pt x="54012" y="50083"/>
                </a:lnTo>
                <a:lnTo>
                  <a:pt x="53993" y="50138"/>
                </a:lnTo>
                <a:lnTo>
                  <a:pt x="53975" y="50287"/>
                </a:lnTo>
                <a:lnTo>
                  <a:pt x="53975" y="50436"/>
                </a:lnTo>
                <a:lnTo>
                  <a:pt x="53993" y="50511"/>
                </a:lnTo>
                <a:lnTo>
                  <a:pt x="54030" y="50567"/>
                </a:lnTo>
                <a:lnTo>
                  <a:pt x="54068" y="50623"/>
                </a:lnTo>
                <a:lnTo>
                  <a:pt x="54124" y="50678"/>
                </a:lnTo>
                <a:lnTo>
                  <a:pt x="54179" y="50716"/>
                </a:lnTo>
                <a:lnTo>
                  <a:pt x="54254" y="50734"/>
                </a:lnTo>
                <a:lnTo>
                  <a:pt x="54403" y="50734"/>
                </a:lnTo>
                <a:lnTo>
                  <a:pt x="54459" y="50716"/>
                </a:lnTo>
                <a:lnTo>
                  <a:pt x="54533" y="50678"/>
                </a:lnTo>
                <a:lnTo>
                  <a:pt x="54570" y="50623"/>
                </a:lnTo>
                <a:lnTo>
                  <a:pt x="54626" y="50567"/>
                </a:lnTo>
                <a:lnTo>
                  <a:pt x="54645" y="50511"/>
                </a:lnTo>
                <a:lnTo>
                  <a:pt x="54663" y="50436"/>
                </a:lnTo>
                <a:lnTo>
                  <a:pt x="54663" y="50362"/>
                </a:lnTo>
                <a:lnTo>
                  <a:pt x="54663" y="50306"/>
                </a:lnTo>
                <a:lnTo>
                  <a:pt x="54626" y="50232"/>
                </a:lnTo>
                <a:lnTo>
                  <a:pt x="54589" y="50176"/>
                </a:lnTo>
                <a:lnTo>
                  <a:pt x="54496" y="50064"/>
                </a:lnTo>
                <a:lnTo>
                  <a:pt x="54366" y="49990"/>
                </a:lnTo>
                <a:lnTo>
                  <a:pt x="54291" y="49971"/>
                </a:lnTo>
                <a:close/>
                <a:moveTo>
                  <a:pt x="2328" y="50045"/>
                </a:moveTo>
                <a:lnTo>
                  <a:pt x="2272" y="50064"/>
                </a:lnTo>
                <a:lnTo>
                  <a:pt x="2198" y="50101"/>
                </a:lnTo>
                <a:lnTo>
                  <a:pt x="2161" y="50157"/>
                </a:lnTo>
                <a:lnTo>
                  <a:pt x="2123" y="50194"/>
                </a:lnTo>
                <a:lnTo>
                  <a:pt x="2086" y="50269"/>
                </a:lnTo>
                <a:lnTo>
                  <a:pt x="2067" y="50399"/>
                </a:lnTo>
                <a:lnTo>
                  <a:pt x="2086" y="50529"/>
                </a:lnTo>
                <a:lnTo>
                  <a:pt x="2123" y="50585"/>
                </a:lnTo>
                <a:lnTo>
                  <a:pt x="2161" y="50641"/>
                </a:lnTo>
                <a:lnTo>
                  <a:pt x="2198" y="50678"/>
                </a:lnTo>
                <a:lnTo>
                  <a:pt x="2272" y="50716"/>
                </a:lnTo>
                <a:lnTo>
                  <a:pt x="2328" y="50734"/>
                </a:lnTo>
                <a:lnTo>
                  <a:pt x="2421" y="50753"/>
                </a:lnTo>
                <a:lnTo>
                  <a:pt x="2496" y="50734"/>
                </a:lnTo>
                <a:lnTo>
                  <a:pt x="2570" y="50716"/>
                </a:lnTo>
                <a:lnTo>
                  <a:pt x="2626" y="50678"/>
                </a:lnTo>
                <a:lnTo>
                  <a:pt x="2663" y="50641"/>
                </a:lnTo>
                <a:lnTo>
                  <a:pt x="2700" y="50585"/>
                </a:lnTo>
                <a:lnTo>
                  <a:pt x="2738" y="50529"/>
                </a:lnTo>
                <a:lnTo>
                  <a:pt x="2756" y="50399"/>
                </a:lnTo>
                <a:lnTo>
                  <a:pt x="2738" y="50269"/>
                </a:lnTo>
                <a:lnTo>
                  <a:pt x="2700" y="50194"/>
                </a:lnTo>
                <a:lnTo>
                  <a:pt x="2663" y="50157"/>
                </a:lnTo>
                <a:lnTo>
                  <a:pt x="2626" y="50101"/>
                </a:lnTo>
                <a:lnTo>
                  <a:pt x="2570" y="50064"/>
                </a:lnTo>
                <a:lnTo>
                  <a:pt x="2496" y="50045"/>
                </a:lnTo>
                <a:close/>
                <a:moveTo>
                  <a:pt x="28915" y="50027"/>
                </a:moveTo>
                <a:lnTo>
                  <a:pt x="28822" y="50045"/>
                </a:lnTo>
                <a:lnTo>
                  <a:pt x="28747" y="50064"/>
                </a:lnTo>
                <a:lnTo>
                  <a:pt x="28617" y="50138"/>
                </a:lnTo>
                <a:lnTo>
                  <a:pt x="28561" y="50176"/>
                </a:lnTo>
                <a:lnTo>
                  <a:pt x="28505" y="50232"/>
                </a:lnTo>
                <a:lnTo>
                  <a:pt x="28468" y="50287"/>
                </a:lnTo>
                <a:lnTo>
                  <a:pt x="28449" y="50362"/>
                </a:lnTo>
                <a:lnTo>
                  <a:pt x="28449" y="50418"/>
                </a:lnTo>
                <a:lnTo>
                  <a:pt x="28468" y="50492"/>
                </a:lnTo>
                <a:lnTo>
                  <a:pt x="28486" y="50567"/>
                </a:lnTo>
                <a:lnTo>
                  <a:pt x="28542" y="50623"/>
                </a:lnTo>
                <a:lnTo>
                  <a:pt x="28654" y="50697"/>
                </a:lnTo>
                <a:lnTo>
                  <a:pt x="28729" y="50734"/>
                </a:lnTo>
                <a:lnTo>
                  <a:pt x="28803" y="50771"/>
                </a:lnTo>
                <a:lnTo>
                  <a:pt x="28971" y="50771"/>
                </a:lnTo>
                <a:lnTo>
                  <a:pt x="29026" y="50734"/>
                </a:lnTo>
                <a:lnTo>
                  <a:pt x="29101" y="50697"/>
                </a:lnTo>
                <a:lnTo>
                  <a:pt x="29157" y="50660"/>
                </a:lnTo>
                <a:lnTo>
                  <a:pt x="29213" y="50585"/>
                </a:lnTo>
                <a:lnTo>
                  <a:pt x="29231" y="50529"/>
                </a:lnTo>
                <a:lnTo>
                  <a:pt x="29250" y="50455"/>
                </a:lnTo>
                <a:lnTo>
                  <a:pt x="29250" y="50381"/>
                </a:lnTo>
                <a:lnTo>
                  <a:pt x="29250" y="50306"/>
                </a:lnTo>
                <a:lnTo>
                  <a:pt x="29213" y="50250"/>
                </a:lnTo>
                <a:lnTo>
                  <a:pt x="29175" y="50176"/>
                </a:lnTo>
                <a:lnTo>
                  <a:pt x="29138" y="50120"/>
                </a:lnTo>
                <a:lnTo>
                  <a:pt x="29082" y="50083"/>
                </a:lnTo>
                <a:lnTo>
                  <a:pt x="28989" y="50045"/>
                </a:lnTo>
                <a:lnTo>
                  <a:pt x="28915" y="50027"/>
                </a:lnTo>
                <a:close/>
                <a:moveTo>
                  <a:pt x="68608" y="50138"/>
                </a:moveTo>
                <a:lnTo>
                  <a:pt x="68553" y="50157"/>
                </a:lnTo>
                <a:lnTo>
                  <a:pt x="68459" y="50194"/>
                </a:lnTo>
                <a:lnTo>
                  <a:pt x="68366" y="50269"/>
                </a:lnTo>
                <a:lnTo>
                  <a:pt x="68329" y="50362"/>
                </a:lnTo>
                <a:lnTo>
                  <a:pt x="68292" y="50455"/>
                </a:lnTo>
                <a:lnTo>
                  <a:pt x="68311" y="50511"/>
                </a:lnTo>
                <a:lnTo>
                  <a:pt x="68311" y="50567"/>
                </a:lnTo>
                <a:lnTo>
                  <a:pt x="68348" y="50623"/>
                </a:lnTo>
                <a:lnTo>
                  <a:pt x="68385" y="50678"/>
                </a:lnTo>
                <a:lnTo>
                  <a:pt x="68441" y="50716"/>
                </a:lnTo>
                <a:lnTo>
                  <a:pt x="68497" y="50753"/>
                </a:lnTo>
                <a:lnTo>
                  <a:pt x="68553" y="50771"/>
                </a:lnTo>
                <a:lnTo>
                  <a:pt x="68627" y="50771"/>
                </a:lnTo>
                <a:lnTo>
                  <a:pt x="68701" y="50753"/>
                </a:lnTo>
                <a:lnTo>
                  <a:pt x="68757" y="50734"/>
                </a:lnTo>
                <a:lnTo>
                  <a:pt x="68813" y="50697"/>
                </a:lnTo>
                <a:lnTo>
                  <a:pt x="68869" y="50660"/>
                </a:lnTo>
                <a:lnTo>
                  <a:pt x="68906" y="50585"/>
                </a:lnTo>
                <a:lnTo>
                  <a:pt x="68925" y="50529"/>
                </a:lnTo>
                <a:lnTo>
                  <a:pt x="68925" y="50474"/>
                </a:lnTo>
                <a:lnTo>
                  <a:pt x="68925" y="50399"/>
                </a:lnTo>
                <a:lnTo>
                  <a:pt x="68906" y="50343"/>
                </a:lnTo>
                <a:lnTo>
                  <a:pt x="68869" y="50287"/>
                </a:lnTo>
                <a:lnTo>
                  <a:pt x="68832" y="50232"/>
                </a:lnTo>
                <a:lnTo>
                  <a:pt x="68776" y="50194"/>
                </a:lnTo>
                <a:lnTo>
                  <a:pt x="68720" y="50157"/>
                </a:lnTo>
                <a:lnTo>
                  <a:pt x="68664" y="50138"/>
                </a:lnTo>
                <a:close/>
                <a:moveTo>
                  <a:pt x="72146" y="50138"/>
                </a:moveTo>
                <a:lnTo>
                  <a:pt x="72090" y="50157"/>
                </a:lnTo>
                <a:lnTo>
                  <a:pt x="71978" y="50213"/>
                </a:lnTo>
                <a:lnTo>
                  <a:pt x="71941" y="50269"/>
                </a:lnTo>
                <a:lnTo>
                  <a:pt x="71904" y="50306"/>
                </a:lnTo>
                <a:lnTo>
                  <a:pt x="71867" y="50381"/>
                </a:lnTo>
                <a:lnTo>
                  <a:pt x="71867" y="50455"/>
                </a:lnTo>
                <a:lnTo>
                  <a:pt x="71867" y="50511"/>
                </a:lnTo>
                <a:lnTo>
                  <a:pt x="71885" y="50585"/>
                </a:lnTo>
                <a:lnTo>
                  <a:pt x="71922" y="50641"/>
                </a:lnTo>
                <a:lnTo>
                  <a:pt x="71960" y="50697"/>
                </a:lnTo>
                <a:lnTo>
                  <a:pt x="72015" y="50734"/>
                </a:lnTo>
                <a:lnTo>
                  <a:pt x="72071" y="50771"/>
                </a:lnTo>
                <a:lnTo>
                  <a:pt x="72276" y="50771"/>
                </a:lnTo>
                <a:lnTo>
                  <a:pt x="72332" y="50753"/>
                </a:lnTo>
                <a:lnTo>
                  <a:pt x="72388" y="50716"/>
                </a:lnTo>
                <a:lnTo>
                  <a:pt x="72425" y="50660"/>
                </a:lnTo>
                <a:lnTo>
                  <a:pt x="72462" y="50604"/>
                </a:lnTo>
                <a:lnTo>
                  <a:pt x="72481" y="50548"/>
                </a:lnTo>
                <a:lnTo>
                  <a:pt x="72500" y="50436"/>
                </a:lnTo>
                <a:lnTo>
                  <a:pt x="72481" y="50325"/>
                </a:lnTo>
                <a:lnTo>
                  <a:pt x="72406" y="50250"/>
                </a:lnTo>
                <a:lnTo>
                  <a:pt x="72369" y="50213"/>
                </a:lnTo>
                <a:lnTo>
                  <a:pt x="72313" y="50176"/>
                </a:lnTo>
                <a:lnTo>
                  <a:pt x="72258" y="50157"/>
                </a:lnTo>
                <a:lnTo>
                  <a:pt x="72202" y="50138"/>
                </a:lnTo>
                <a:close/>
                <a:moveTo>
                  <a:pt x="77564" y="50176"/>
                </a:moveTo>
                <a:lnTo>
                  <a:pt x="77508" y="50194"/>
                </a:lnTo>
                <a:lnTo>
                  <a:pt x="77452" y="50213"/>
                </a:lnTo>
                <a:lnTo>
                  <a:pt x="77359" y="50269"/>
                </a:lnTo>
                <a:lnTo>
                  <a:pt x="77303" y="50362"/>
                </a:lnTo>
                <a:lnTo>
                  <a:pt x="77266" y="50474"/>
                </a:lnTo>
                <a:lnTo>
                  <a:pt x="77266" y="50529"/>
                </a:lnTo>
                <a:lnTo>
                  <a:pt x="77284" y="50585"/>
                </a:lnTo>
                <a:lnTo>
                  <a:pt x="77322" y="50641"/>
                </a:lnTo>
                <a:lnTo>
                  <a:pt x="77359" y="50678"/>
                </a:lnTo>
                <a:lnTo>
                  <a:pt x="77396" y="50716"/>
                </a:lnTo>
                <a:lnTo>
                  <a:pt x="77452" y="50753"/>
                </a:lnTo>
                <a:lnTo>
                  <a:pt x="77508" y="50771"/>
                </a:lnTo>
                <a:lnTo>
                  <a:pt x="77620" y="50771"/>
                </a:lnTo>
                <a:lnTo>
                  <a:pt x="77675" y="50753"/>
                </a:lnTo>
                <a:lnTo>
                  <a:pt x="77768" y="50697"/>
                </a:lnTo>
                <a:lnTo>
                  <a:pt x="77824" y="50604"/>
                </a:lnTo>
                <a:lnTo>
                  <a:pt x="77862" y="50492"/>
                </a:lnTo>
                <a:lnTo>
                  <a:pt x="77862" y="50436"/>
                </a:lnTo>
                <a:lnTo>
                  <a:pt x="77843" y="50381"/>
                </a:lnTo>
                <a:lnTo>
                  <a:pt x="77824" y="50325"/>
                </a:lnTo>
                <a:lnTo>
                  <a:pt x="77787" y="50269"/>
                </a:lnTo>
                <a:lnTo>
                  <a:pt x="77731" y="50232"/>
                </a:lnTo>
                <a:lnTo>
                  <a:pt x="77694" y="50213"/>
                </a:lnTo>
                <a:lnTo>
                  <a:pt x="77620" y="50194"/>
                </a:lnTo>
                <a:lnTo>
                  <a:pt x="77564" y="50176"/>
                </a:lnTo>
                <a:close/>
                <a:moveTo>
                  <a:pt x="52671" y="50213"/>
                </a:moveTo>
                <a:lnTo>
                  <a:pt x="52597" y="50232"/>
                </a:lnTo>
                <a:lnTo>
                  <a:pt x="52541" y="50250"/>
                </a:lnTo>
                <a:lnTo>
                  <a:pt x="52504" y="50287"/>
                </a:lnTo>
                <a:lnTo>
                  <a:pt x="52448" y="50325"/>
                </a:lnTo>
                <a:lnTo>
                  <a:pt x="52429" y="50399"/>
                </a:lnTo>
                <a:lnTo>
                  <a:pt x="52411" y="50455"/>
                </a:lnTo>
                <a:lnTo>
                  <a:pt x="52411" y="50511"/>
                </a:lnTo>
                <a:lnTo>
                  <a:pt x="52411" y="50585"/>
                </a:lnTo>
                <a:lnTo>
                  <a:pt x="52467" y="50697"/>
                </a:lnTo>
                <a:lnTo>
                  <a:pt x="52504" y="50734"/>
                </a:lnTo>
                <a:lnTo>
                  <a:pt x="52541" y="50771"/>
                </a:lnTo>
                <a:lnTo>
                  <a:pt x="52597" y="50809"/>
                </a:lnTo>
                <a:lnTo>
                  <a:pt x="52653" y="50827"/>
                </a:lnTo>
                <a:lnTo>
                  <a:pt x="52727" y="50827"/>
                </a:lnTo>
                <a:lnTo>
                  <a:pt x="52783" y="50809"/>
                </a:lnTo>
                <a:lnTo>
                  <a:pt x="52839" y="50790"/>
                </a:lnTo>
                <a:lnTo>
                  <a:pt x="52895" y="50771"/>
                </a:lnTo>
                <a:lnTo>
                  <a:pt x="52932" y="50734"/>
                </a:lnTo>
                <a:lnTo>
                  <a:pt x="52969" y="50678"/>
                </a:lnTo>
                <a:lnTo>
                  <a:pt x="53006" y="50623"/>
                </a:lnTo>
                <a:lnTo>
                  <a:pt x="53025" y="50567"/>
                </a:lnTo>
                <a:lnTo>
                  <a:pt x="53025" y="50455"/>
                </a:lnTo>
                <a:lnTo>
                  <a:pt x="52969" y="50343"/>
                </a:lnTo>
                <a:lnTo>
                  <a:pt x="52895" y="50269"/>
                </a:lnTo>
                <a:lnTo>
                  <a:pt x="52858" y="50232"/>
                </a:lnTo>
                <a:lnTo>
                  <a:pt x="52802" y="50213"/>
                </a:lnTo>
                <a:close/>
                <a:moveTo>
                  <a:pt x="66281" y="50269"/>
                </a:moveTo>
                <a:lnTo>
                  <a:pt x="66225" y="50287"/>
                </a:lnTo>
                <a:lnTo>
                  <a:pt x="66188" y="50325"/>
                </a:lnTo>
                <a:lnTo>
                  <a:pt x="66132" y="50418"/>
                </a:lnTo>
                <a:lnTo>
                  <a:pt x="66095" y="50511"/>
                </a:lnTo>
                <a:lnTo>
                  <a:pt x="66076" y="50567"/>
                </a:lnTo>
                <a:lnTo>
                  <a:pt x="66095" y="50623"/>
                </a:lnTo>
                <a:lnTo>
                  <a:pt x="66095" y="50678"/>
                </a:lnTo>
                <a:lnTo>
                  <a:pt x="66132" y="50734"/>
                </a:lnTo>
                <a:lnTo>
                  <a:pt x="66207" y="50790"/>
                </a:lnTo>
                <a:lnTo>
                  <a:pt x="66300" y="50827"/>
                </a:lnTo>
                <a:lnTo>
                  <a:pt x="66411" y="50827"/>
                </a:lnTo>
                <a:lnTo>
                  <a:pt x="66449" y="50809"/>
                </a:lnTo>
                <a:lnTo>
                  <a:pt x="66505" y="50790"/>
                </a:lnTo>
                <a:lnTo>
                  <a:pt x="66542" y="50734"/>
                </a:lnTo>
                <a:lnTo>
                  <a:pt x="66579" y="50697"/>
                </a:lnTo>
                <a:lnTo>
                  <a:pt x="66598" y="50641"/>
                </a:lnTo>
                <a:lnTo>
                  <a:pt x="66616" y="50585"/>
                </a:lnTo>
                <a:lnTo>
                  <a:pt x="66598" y="50474"/>
                </a:lnTo>
                <a:lnTo>
                  <a:pt x="66542" y="50381"/>
                </a:lnTo>
                <a:lnTo>
                  <a:pt x="66467" y="50306"/>
                </a:lnTo>
                <a:lnTo>
                  <a:pt x="66411" y="50269"/>
                </a:lnTo>
                <a:close/>
                <a:moveTo>
                  <a:pt x="88250" y="50176"/>
                </a:moveTo>
                <a:lnTo>
                  <a:pt x="88195" y="50194"/>
                </a:lnTo>
                <a:lnTo>
                  <a:pt x="88139" y="50232"/>
                </a:lnTo>
                <a:lnTo>
                  <a:pt x="88101" y="50269"/>
                </a:lnTo>
                <a:lnTo>
                  <a:pt x="88064" y="50325"/>
                </a:lnTo>
                <a:lnTo>
                  <a:pt x="88046" y="50362"/>
                </a:lnTo>
                <a:lnTo>
                  <a:pt x="88027" y="50492"/>
                </a:lnTo>
                <a:lnTo>
                  <a:pt x="88046" y="50604"/>
                </a:lnTo>
                <a:lnTo>
                  <a:pt x="88101" y="50716"/>
                </a:lnTo>
                <a:lnTo>
                  <a:pt x="88139" y="50753"/>
                </a:lnTo>
                <a:lnTo>
                  <a:pt x="88176" y="50790"/>
                </a:lnTo>
                <a:lnTo>
                  <a:pt x="88250" y="50827"/>
                </a:lnTo>
                <a:lnTo>
                  <a:pt x="88381" y="50827"/>
                </a:lnTo>
                <a:lnTo>
                  <a:pt x="88437" y="50809"/>
                </a:lnTo>
                <a:lnTo>
                  <a:pt x="88492" y="50790"/>
                </a:lnTo>
                <a:lnTo>
                  <a:pt x="88530" y="50734"/>
                </a:lnTo>
                <a:lnTo>
                  <a:pt x="88586" y="50641"/>
                </a:lnTo>
                <a:lnTo>
                  <a:pt x="88623" y="50529"/>
                </a:lnTo>
                <a:lnTo>
                  <a:pt x="88623" y="50455"/>
                </a:lnTo>
                <a:lnTo>
                  <a:pt x="88604" y="50399"/>
                </a:lnTo>
                <a:lnTo>
                  <a:pt x="88586" y="50325"/>
                </a:lnTo>
                <a:lnTo>
                  <a:pt x="88548" y="50287"/>
                </a:lnTo>
                <a:lnTo>
                  <a:pt x="88492" y="50250"/>
                </a:lnTo>
                <a:lnTo>
                  <a:pt x="88455" y="50213"/>
                </a:lnTo>
                <a:lnTo>
                  <a:pt x="88381" y="50194"/>
                </a:lnTo>
                <a:lnTo>
                  <a:pt x="88325" y="50176"/>
                </a:lnTo>
                <a:close/>
                <a:moveTo>
                  <a:pt x="91527" y="50250"/>
                </a:moveTo>
                <a:lnTo>
                  <a:pt x="91453" y="50269"/>
                </a:lnTo>
                <a:lnTo>
                  <a:pt x="91397" y="50287"/>
                </a:lnTo>
                <a:lnTo>
                  <a:pt x="91341" y="50325"/>
                </a:lnTo>
                <a:lnTo>
                  <a:pt x="91285" y="50381"/>
                </a:lnTo>
                <a:lnTo>
                  <a:pt x="91248" y="50436"/>
                </a:lnTo>
                <a:lnTo>
                  <a:pt x="91229" y="50492"/>
                </a:lnTo>
                <a:lnTo>
                  <a:pt x="91229" y="50567"/>
                </a:lnTo>
                <a:lnTo>
                  <a:pt x="91229" y="50641"/>
                </a:lnTo>
                <a:lnTo>
                  <a:pt x="91248" y="50697"/>
                </a:lnTo>
                <a:lnTo>
                  <a:pt x="91285" y="50753"/>
                </a:lnTo>
                <a:lnTo>
                  <a:pt x="91322" y="50790"/>
                </a:lnTo>
                <a:lnTo>
                  <a:pt x="91378" y="50809"/>
                </a:lnTo>
                <a:lnTo>
                  <a:pt x="91453" y="50827"/>
                </a:lnTo>
                <a:lnTo>
                  <a:pt x="91583" y="50827"/>
                </a:lnTo>
                <a:lnTo>
                  <a:pt x="91564" y="50846"/>
                </a:lnTo>
                <a:lnTo>
                  <a:pt x="91676" y="50827"/>
                </a:lnTo>
                <a:lnTo>
                  <a:pt x="91769" y="50771"/>
                </a:lnTo>
                <a:lnTo>
                  <a:pt x="91844" y="50697"/>
                </a:lnTo>
                <a:lnTo>
                  <a:pt x="91862" y="50641"/>
                </a:lnTo>
                <a:lnTo>
                  <a:pt x="91862" y="50585"/>
                </a:lnTo>
                <a:lnTo>
                  <a:pt x="91862" y="50529"/>
                </a:lnTo>
                <a:lnTo>
                  <a:pt x="91844" y="50474"/>
                </a:lnTo>
                <a:lnTo>
                  <a:pt x="91788" y="50381"/>
                </a:lnTo>
                <a:lnTo>
                  <a:pt x="91751" y="50343"/>
                </a:lnTo>
                <a:lnTo>
                  <a:pt x="91695" y="50306"/>
                </a:lnTo>
                <a:lnTo>
                  <a:pt x="91658" y="50287"/>
                </a:lnTo>
                <a:lnTo>
                  <a:pt x="91602" y="50287"/>
                </a:lnTo>
                <a:lnTo>
                  <a:pt x="91527" y="50250"/>
                </a:lnTo>
                <a:close/>
                <a:moveTo>
                  <a:pt x="70414" y="50157"/>
                </a:moveTo>
                <a:lnTo>
                  <a:pt x="70340" y="50176"/>
                </a:lnTo>
                <a:lnTo>
                  <a:pt x="70284" y="50194"/>
                </a:lnTo>
                <a:lnTo>
                  <a:pt x="70210" y="50232"/>
                </a:lnTo>
                <a:lnTo>
                  <a:pt x="70154" y="50269"/>
                </a:lnTo>
                <a:lnTo>
                  <a:pt x="70098" y="50325"/>
                </a:lnTo>
                <a:lnTo>
                  <a:pt x="70079" y="50399"/>
                </a:lnTo>
                <a:lnTo>
                  <a:pt x="70079" y="50455"/>
                </a:lnTo>
                <a:lnTo>
                  <a:pt x="70079" y="50529"/>
                </a:lnTo>
                <a:lnTo>
                  <a:pt x="70098" y="50585"/>
                </a:lnTo>
                <a:lnTo>
                  <a:pt x="70135" y="50660"/>
                </a:lnTo>
                <a:lnTo>
                  <a:pt x="70172" y="50716"/>
                </a:lnTo>
                <a:lnTo>
                  <a:pt x="70228" y="50771"/>
                </a:lnTo>
                <a:lnTo>
                  <a:pt x="70284" y="50809"/>
                </a:lnTo>
                <a:lnTo>
                  <a:pt x="70358" y="50846"/>
                </a:lnTo>
                <a:lnTo>
                  <a:pt x="70414" y="50865"/>
                </a:lnTo>
                <a:lnTo>
                  <a:pt x="70507" y="50865"/>
                </a:lnTo>
                <a:lnTo>
                  <a:pt x="70582" y="50846"/>
                </a:lnTo>
                <a:lnTo>
                  <a:pt x="70656" y="50827"/>
                </a:lnTo>
                <a:lnTo>
                  <a:pt x="70731" y="50790"/>
                </a:lnTo>
                <a:lnTo>
                  <a:pt x="70787" y="50734"/>
                </a:lnTo>
                <a:lnTo>
                  <a:pt x="70805" y="50678"/>
                </a:lnTo>
                <a:lnTo>
                  <a:pt x="70843" y="50604"/>
                </a:lnTo>
                <a:lnTo>
                  <a:pt x="70843" y="50548"/>
                </a:lnTo>
                <a:lnTo>
                  <a:pt x="70843" y="50474"/>
                </a:lnTo>
                <a:lnTo>
                  <a:pt x="70824" y="50399"/>
                </a:lnTo>
                <a:lnTo>
                  <a:pt x="70787" y="50343"/>
                </a:lnTo>
                <a:lnTo>
                  <a:pt x="70731" y="50287"/>
                </a:lnTo>
                <a:lnTo>
                  <a:pt x="70675" y="50250"/>
                </a:lnTo>
                <a:lnTo>
                  <a:pt x="70619" y="50194"/>
                </a:lnTo>
                <a:lnTo>
                  <a:pt x="70563" y="50176"/>
                </a:lnTo>
                <a:lnTo>
                  <a:pt x="70489" y="50157"/>
                </a:lnTo>
                <a:close/>
                <a:moveTo>
                  <a:pt x="82200" y="50269"/>
                </a:moveTo>
                <a:lnTo>
                  <a:pt x="82144" y="50287"/>
                </a:lnTo>
                <a:lnTo>
                  <a:pt x="82032" y="50362"/>
                </a:lnTo>
                <a:lnTo>
                  <a:pt x="81958" y="50455"/>
                </a:lnTo>
                <a:lnTo>
                  <a:pt x="81939" y="50529"/>
                </a:lnTo>
                <a:lnTo>
                  <a:pt x="81939" y="50585"/>
                </a:lnTo>
                <a:lnTo>
                  <a:pt x="81958" y="50641"/>
                </a:lnTo>
                <a:lnTo>
                  <a:pt x="81976" y="50697"/>
                </a:lnTo>
                <a:lnTo>
                  <a:pt x="82051" y="50790"/>
                </a:lnTo>
                <a:lnTo>
                  <a:pt x="82106" y="50827"/>
                </a:lnTo>
                <a:lnTo>
                  <a:pt x="82162" y="50846"/>
                </a:lnTo>
                <a:lnTo>
                  <a:pt x="82218" y="50865"/>
                </a:lnTo>
                <a:lnTo>
                  <a:pt x="82274" y="50865"/>
                </a:lnTo>
                <a:lnTo>
                  <a:pt x="82386" y="50846"/>
                </a:lnTo>
                <a:lnTo>
                  <a:pt x="82442" y="50809"/>
                </a:lnTo>
                <a:lnTo>
                  <a:pt x="82479" y="50771"/>
                </a:lnTo>
                <a:lnTo>
                  <a:pt x="82516" y="50716"/>
                </a:lnTo>
                <a:lnTo>
                  <a:pt x="82553" y="50660"/>
                </a:lnTo>
                <a:lnTo>
                  <a:pt x="82572" y="50604"/>
                </a:lnTo>
                <a:lnTo>
                  <a:pt x="82572" y="50548"/>
                </a:lnTo>
                <a:lnTo>
                  <a:pt x="82535" y="50436"/>
                </a:lnTo>
                <a:lnTo>
                  <a:pt x="82479" y="50343"/>
                </a:lnTo>
                <a:lnTo>
                  <a:pt x="82442" y="50306"/>
                </a:lnTo>
                <a:lnTo>
                  <a:pt x="82386" y="50287"/>
                </a:lnTo>
                <a:lnTo>
                  <a:pt x="82311" y="50269"/>
                </a:lnTo>
                <a:close/>
                <a:moveTo>
                  <a:pt x="83689" y="50250"/>
                </a:moveTo>
                <a:lnTo>
                  <a:pt x="83633" y="50269"/>
                </a:lnTo>
                <a:lnTo>
                  <a:pt x="83577" y="50306"/>
                </a:lnTo>
                <a:lnTo>
                  <a:pt x="83521" y="50343"/>
                </a:lnTo>
                <a:lnTo>
                  <a:pt x="83484" y="50381"/>
                </a:lnTo>
                <a:lnTo>
                  <a:pt x="83447" y="50436"/>
                </a:lnTo>
                <a:lnTo>
                  <a:pt x="83428" y="50492"/>
                </a:lnTo>
                <a:lnTo>
                  <a:pt x="83410" y="50548"/>
                </a:lnTo>
                <a:lnTo>
                  <a:pt x="83410" y="50604"/>
                </a:lnTo>
                <a:lnTo>
                  <a:pt x="83447" y="50716"/>
                </a:lnTo>
                <a:lnTo>
                  <a:pt x="83521" y="50790"/>
                </a:lnTo>
                <a:lnTo>
                  <a:pt x="83633" y="50846"/>
                </a:lnTo>
                <a:lnTo>
                  <a:pt x="83689" y="50865"/>
                </a:lnTo>
                <a:lnTo>
                  <a:pt x="83819" y="50865"/>
                </a:lnTo>
                <a:lnTo>
                  <a:pt x="83875" y="50846"/>
                </a:lnTo>
                <a:lnTo>
                  <a:pt x="83931" y="50809"/>
                </a:lnTo>
                <a:lnTo>
                  <a:pt x="83968" y="50771"/>
                </a:lnTo>
                <a:lnTo>
                  <a:pt x="84006" y="50716"/>
                </a:lnTo>
                <a:lnTo>
                  <a:pt x="84024" y="50660"/>
                </a:lnTo>
                <a:lnTo>
                  <a:pt x="84043" y="50585"/>
                </a:lnTo>
                <a:lnTo>
                  <a:pt x="84043" y="50529"/>
                </a:lnTo>
                <a:lnTo>
                  <a:pt x="84024" y="50474"/>
                </a:lnTo>
                <a:lnTo>
                  <a:pt x="84006" y="50418"/>
                </a:lnTo>
                <a:lnTo>
                  <a:pt x="83968" y="50362"/>
                </a:lnTo>
                <a:lnTo>
                  <a:pt x="83931" y="50325"/>
                </a:lnTo>
                <a:lnTo>
                  <a:pt x="83875" y="50287"/>
                </a:lnTo>
                <a:lnTo>
                  <a:pt x="83819" y="50269"/>
                </a:lnTo>
                <a:lnTo>
                  <a:pt x="83763" y="50250"/>
                </a:lnTo>
                <a:close/>
                <a:moveTo>
                  <a:pt x="75814" y="50194"/>
                </a:moveTo>
                <a:lnTo>
                  <a:pt x="75758" y="50232"/>
                </a:lnTo>
                <a:lnTo>
                  <a:pt x="75702" y="50269"/>
                </a:lnTo>
                <a:lnTo>
                  <a:pt x="75646" y="50325"/>
                </a:lnTo>
                <a:lnTo>
                  <a:pt x="75609" y="50381"/>
                </a:lnTo>
                <a:lnTo>
                  <a:pt x="75572" y="50455"/>
                </a:lnTo>
                <a:lnTo>
                  <a:pt x="75572" y="50511"/>
                </a:lnTo>
                <a:lnTo>
                  <a:pt x="75572" y="50585"/>
                </a:lnTo>
                <a:lnTo>
                  <a:pt x="75609" y="50660"/>
                </a:lnTo>
                <a:lnTo>
                  <a:pt x="75627" y="50716"/>
                </a:lnTo>
                <a:lnTo>
                  <a:pt x="75683" y="50771"/>
                </a:lnTo>
                <a:lnTo>
                  <a:pt x="75739" y="50809"/>
                </a:lnTo>
                <a:lnTo>
                  <a:pt x="75795" y="50846"/>
                </a:lnTo>
                <a:lnTo>
                  <a:pt x="75851" y="50883"/>
                </a:lnTo>
                <a:lnTo>
                  <a:pt x="76056" y="50883"/>
                </a:lnTo>
                <a:lnTo>
                  <a:pt x="76111" y="50846"/>
                </a:lnTo>
                <a:lnTo>
                  <a:pt x="76167" y="50809"/>
                </a:lnTo>
                <a:lnTo>
                  <a:pt x="76223" y="50753"/>
                </a:lnTo>
                <a:lnTo>
                  <a:pt x="76242" y="50697"/>
                </a:lnTo>
                <a:lnTo>
                  <a:pt x="76279" y="50641"/>
                </a:lnTo>
                <a:lnTo>
                  <a:pt x="76279" y="50585"/>
                </a:lnTo>
                <a:lnTo>
                  <a:pt x="76279" y="50511"/>
                </a:lnTo>
                <a:lnTo>
                  <a:pt x="76223" y="50399"/>
                </a:lnTo>
                <a:lnTo>
                  <a:pt x="76149" y="50287"/>
                </a:lnTo>
                <a:lnTo>
                  <a:pt x="76093" y="50232"/>
                </a:lnTo>
                <a:lnTo>
                  <a:pt x="76037" y="50213"/>
                </a:lnTo>
                <a:lnTo>
                  <a:pt x="75963" y="50194"/>
                </a:lnTo>
                <a:close/>
                <a:moveTo>
                  <a:pt x="7597" y="50381"/>
                </a:moveTo>
                <a:lnTo>
                  <a:pt x="7541" y="50399"/>
                </a:lnTo>
                <a:lnTo>
                  <a:pt x="7504" y="50436"/>
                </a:lnTo>
                <a:lnTo>
                  <a:pt x="7467" y="50474"/>
                </a:lnTo>
                <a:lnTo>
                  <a:pt x="7411" y="50548"/>
                </a:lnTo>
                <a:lnTo>
                  <a:pt x="7392" y="50660"/>
                </a:lnTo>
                <a:lnTo>
                  <a:pt x="7411" y="50753"/>
                </a:lnTo>
                <a:lnTo>
                  <a:pt x="7467" y="50846"/>
                </a:lnTo>
                <a:lnTo>
                  <a:pt x="7504" y="50865"/>
                </a:lnTo>
                <a:lnTo>
                  <a:pt x="7541" y="50902"/>
                </a:lnTo>
                <a:lnTo>
                  <a:pt x="7597" y="50920"/>
                </a:lnTo>
                <a:lnTo>
                  <a:pt x="7727" y="50920"/>
                </a:lnTo>
                <a:lnTo>
                  <a:pt x="7765" y="50902"/>
                </a:lnTo>
                <a:lnTo>
                  <a:pt x="7820" y="50865"/>
                </a:lnTo>
                <a:lnTo>
                  <a:pt x="7858" y="50846"/>
                </a:lnTo>
                <a:lnTo>
                  <a:pt x="7895" y="50753"/>
                </a:lnTo>
                <a:lnTo>
                  <a:pt x="7914" y="50660"/>
                </a:lnTo>
                <a:lnTo>
                  <a:pt x="7895" y="50548"/>
                </a:lnTo>
                <a:lnTo>
                  <a:pt x="7858" y="50474"/>
                </a:lnTo>
                <a:lnTo>
                  <a:pt x="7820" y="50436"/>
                </a:lnTo>
                <a:lnTo>
                  <a:pt x="7765" y="50399"/>
                </a:lnTo>
                <a:lnTo>
                  <a:pt x="7727" y="50381"/>
                </a:lnTo>
                <a:close/>
                <a:moveTo>
                  <a:pt x="85458" y="50287"/>
                </a:moveTo>
                <a:lnTo>
                  <a:pt x="85402" y="50306"/>
                </a:lnTo>
                <a:lnTo>
                  <a:pt x="85346" y="50325"/>
                </a:lnTo>
                <a:lnTo>
                  <a:pt x="85253" y="50381"/>
                </a:lnTo>
                <a:lnTo>
                  <a:pt x="85178" y="50474"/>
                </a:lnTo>
                <a:lnTo>
                  <a:pt x="85141" y="50585"/>
                </a:lnTo>
                <a:lnTo>
                  <a:pt x="85141" y="50660"/>
                </a:lnTo>
                <a:lnTo>
                  <a:pt x="85160" y="50716"/>
                </a:lnTo>
                <a:lnTo>
                  <a:pt x="85178" y="50771"/>
                </a:lnTo>
                <a:lnTo>
                  <a:pt x="85216" y="50827"/>
                </a:lnTo>
                <a:lnTo>
                  <a:pt x="85272" y="50883"/>
                </a:lnTo>
                <a:lnTo>
                  <a:pt x="85327" y="50920"/>
                </a:lnTo>
                <a:lnTo>
                  <a:pt x="85402" y="50939"/>
                </a:lnTo>
                <a:lnTo>
                  <a:pt x="85514" y="50939"/>
                </a:lnTo>
                <a:lnTo>
                  <a:pt x="85569" y="50920"/>
                </a:lnTo>
                <a:lnTo>
                  <a:pt x="85681" y="50865"/>
                </a:lnTo>
                <a:lnTo>
                  <a:pt x="85737" y="50771"/>
                </a:lnTo>
                <a:lnTo>
                  <a:pt x="85774" y="50660"/>
                </a:lnTo>
                <a:lnTo>
                  <a:pt x="85793" y="50585"/>
                </a:lnTo>
                <a:lnTo>
                  <a:pt x="85774" y="50529"/>
                </a:lnTo>
                <a:lnTo>
                  <a:pt x="85737" y="50455"/>
                </a:lnTo>
                <a:lnTo>
                  <a:pt x="85700" y="50399"/>
                </a:lnTo>
                <a:lnTo>
                  <a:pt x="85663" y="50362"/>
                </a:lnTo>
                <a:lnTo>
                  <a:pt x="85588" y="50325"/>
                </a:lnTo>
                <a:lnTo>
                  <a:pt x="85532" y="50306"/>
                </a:lnTo>
                <a:lnTo>
                  <a:pt x="85458" y="50287"/>
                </a:lnTo>
                <a:close/>
                <a:moveTo>
                  <a:pt x="80636" y="50306"/>
                </a:moveTo>
                <a:lnTo>
                  <a:pt x="80580" y="50325"/>
                </a:lnTo>
                <a:lnTo>
                  <a:pt x="80524" y="50362"/>
                </a:lnTo>
                <a:lnTo>
                  <a:pt x="80487" y="50418"/>
                </a:lnTo>
                <a:lnTo>
                  <a:pt x="80449" y="50474"/>
                </a:lnTo>
                <a:lnTo>
                  <a:pt x="80431" y="50548"/>
                </a:lnTo>
                <a:lnTo>
                  <a:pt x="80412" y="50604"/>
                </a:lnTo>
                <a:lnTo>
                  <a:pt x="80431" y="50660"/>
                </a:lnTo>
                <a:lnTo>
                  <a:pt x="80449" y="50734"/>
                </a:lnTo>
                <a:lnTo>
                  <a:pt x="80468" y="50790"/>
                </a:lnTo>
                <a:lnTo>
                  <a:pt x="80505" y="50846"/>
                </a:lnTo>
                <a:lnTo>
                  <a:pt x="80561" y="50883"/>
                </a:lnTo>
                <a:lnTo>
                  <a:pt x="80673" y="50939"/>
                </a:lnTo>
                <a:lnTo>
                  <a:pt x="80803" y="50958"/>
                </a:lnTo>
                <a:lnTo>
                  <a:pt x="80934" y="50939"/>
                </a:lnTo>
                <a:lnTo>
                  <a:pt x="80989" y="50920"/>
                </a:lnTo>
                <a:lnTo>
                  <a:pt x="81045" y="50883"/>
                </a:lnTo>
                <a:lnTo>
                  <a:pt x="81101" y="50827"/>
                </a:lnTo>
                <a:lnTo>
                  <a:pt x="81138" y="50753"/>
                </a:lnTo>
                <a:lnTo>
                  <a:pt x="81157" y="50678"/>
                </a:lnTo>
                <a:lnTo>
                  <a:pt x="81157" y="50623"/>
                </a:lnTo>
                <a:lnTo>
                  <a:pt x="81138" y="50548"/>
                </a:lnTo>
                <a:lnTo>
                  <a:pt x="81120" y="50474"/>
                </a:lnTo>
                <a:lnTo>
                  <a:pt x="81064" y="50418"/>
                </a:lnTo>
                <a:lnTo>
                  <a:pt x="81008" y="50381"/>
                </a:lnTo>
                <a:lnTo>
                  <a:pt x="80934" y="50343"/>
                </a:lnTo>
                <a:lnTo>
                  <a:pt x="80859" y="50325"/>
                </a:lnTo>
                <a:lnTo>
                  <a:pt x="80785" y="50325"/>
                </a:lnTo>
                <a:lnTo>
                  <a:pt x="80710" y="50306"/>
                </a:lnTo>
                <a:close/>
                <a:moveTo>
                  <a:pt x="89945" y="50269"/>
                </a:moveTo>
                <a:lnTo>
                  <a:pt x="89870" y="50306"/>
                </a:lnTo>
                <a:lnTo>
                  <a:pt x="89814" y="50343"/>
                </a:lnTo>
                <a:lnTo>
                  <a:pt x="89759" y="50418"/>
                </a:lnTo>
                <a:lnTo>
                  <a:pt x="89721" y="50474"/>
                </a:lnTo>
                <a:lnTo>
                  <a:pt x="89703" y="50548"/>
                </a:lnTo>
                <a:lnTo>
                  <a:pt x="89703" y="50604"/>
                </a:lnTo>
                <a:lnTo>
                  <a:pt x="89703" y="50678"/>
                </a:lnTo>
                <a:lnTo>
                  <a:pt x="89721" y="50734"/>
                </a:lnTo>
                <a:lnTo>
                  <a:pt x="89759" y="50790"/>
                </a:lnTo>
                <a:lnTo>
                  <a:pt x="89796" y="50846"/>
                </a:lnTo>
                <a:lnTo>
                  <a:pt x="89852" y="50902"/>
                </a:lnTo>
                <a:lnTo>
                  <a:pt x="90001" y="50958"/>
                </a:lnTo>
                <a:lnTo>
                  <a:pt x="90075" y="50976"/>
                </a:lnTo>
                <a:lnTo>
                  <a:pt x="90149" y="50995"/>
                </a:lnTo>
                <a:lnTo>
                  <a:pt x="90224" y="50976"/>
                </a:lnTo>
                <a:lnTo>
                  <a:pt x="90280" y="50958"/>
                </a:lnTo>
                <a:lnTo>
                  <a:pt x="90354" y="50920"/>
                </a:lnTo>
                <a:lnTo>
                  <a:pt x="90410" y="50865"/>
                </a:lnTo>
                <a:lnTo>
                  <a:pt x="90447" y="50790"/>
                </a:lnTo>
                <a:lnTo>
                  <a:pt x="90466" y="50734"/>
                </a:lnTo>
                <a:lnTo>
                  <a:pt x="90485" y="50660"/>
                </a:lnTo>
                <a:lnTo>
                  <a:pt x="90466" y="50585"/>
                </a:lnTo>
                <a:lnTo>
                  <a:pt x="90447" y="50511"/>
                </a:lnTo>
                <a:lnTo>
                  <a:pt x="90410" y="50455"/>
                </a:lnTo>
                <a:lnTo>
                  <a:pt x="90373" y="50399"/>
                </a:lnTo>
                <a:lnTo>
                  <a:pt x="90317" y="50362"/>
                </a:lnTo>
                <a:lnTo>
                  <a:pt x="90168" y="50287"/>
                </a:lnTo>
                <a:lnTo>
                  <a:pt x="90094" y="50269"/>
                </a:lnTo>
                <a:close/>
                <a:moveTo>
                  <a:pt x="59783" y="50064"/>
                </a:moveTo>
                <a:lnTo>
                  <a:pt x="59709" y="50083"/>
                </a:lnTo>
                <a:lnTo>
                  <a:pt x="59634" y="50101"/>
                </a:lnTo>
                <a:lnTo>
                  <a:pt x="59579" y="50138"/>
                </a:lnTo>
                <a:lnTo>
                  <a:pt x="59523" y="50176"/>
                </a:lnTo>
                <a:lnTo>
                  <a:pt x="59467" y="50232"/>
                </a:lnTo>
                <a:lnTo>
                  <a:pt x="59430" y="50306"/>
                </a:lnTo>
                <a:lnTo>
                  <a:pt x="59392" y="50362"/>
                </a:lnTo>
                <a:lnTo>
                  <a:pt x="59374" y="50511"/>
                </a:lnTo>
                <a:lnTo>
                  <a:pt x="59374" y="50660"/>
                </a:lnTo>
                <a:lnTo>
                  <a:pt x="59430" y="50790"/>
                </a:lnTo>
                <a:lnTo>
                  <a:pt x="59523" y="50902"/>
                </a:lnTo>
                <a:lnTo>
                  <a:pt x="59634" y="50976"/>
                </a:lnTo>
                <a:lnTo>
                  <a:pt x="59765" y="51014"/>
                </a:lnTo>
                <a:lnTo>
                  <a:pt x="59839" y="51032"/>
                </a:lnTo>
                <a:lnTo>
                  <a:pt x="59914" y="51032"/>
                </a:lnTo>
                <a:lnTo>
                  <a:pt x="59988" y="51014"/>
                </a:lnTo>
                <a:lnTo>
                  <a:pt x="60044" y="50976"/>
                </a:lnTo>
                <a:lnTo>
                  <a:pt x="60174" y="50883"/>
                </a:lnTo>
                <a:lnTo>
                  <a:pt x="60230" y="50827"/>
                </a:lnTo>
                <a:lnTo>
                  <a:pt x="60267" y="50771"/>
                </a:lnTo>
                <a:lnTo>
                  <a:pt x="60305" y="50697"/>
                </a:lnTo>
                <a:lnTo>
                  <a:pt x="60305" y="50623"/>
                </a:lnTo>
                <a:lnTo>
                  <a:pt x="60305" y="50548"/>
                </a:lnTo>
                <a:lnTo>
                  <a:pt x="60305" y="50474"/>
                </a:lnTo>
                <a:lnTo>
                  <a:pt x="60267" y="50399"/>
                </a:lnTo>
                <a:lnTo>
                  <a:pt x="60230" y="50343"/>
                </a:lnTo>
                <a:lnTo>
                  <a:pt x="60174" y="50287"/>
                </a:lnTo>
                <a:lnTo>
                  <a:pt x="60100" y="50250"/>
                </a:lnTo>
                <a:lnTo>
                  <a:pt x="60007" y="50138"/>
                </a:lnTo>
                <a:lnTo>
                  <a:pt x="59932" y="50101"/>
                </a:lnTo>
                <a:lnTo>
                  <a:pt x="59858" y="50064"/>
                </a:lnTo>
                <a:close/>
              </a:path>
            </a:pathLst>
          </a:custGeom>
          <a:solidFill>
            <a:srgbClr val="B5D4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2">
  <p:cSld name="TITLE_AND_BODY_3">
    <p:spTree>
      <p:nvGrpSpPr>
        <p:cNvPr id="1" name="Shape 1043"/>
        <p:cNvGrpSpPr/>
        <p:nvPr/>
      </p:nvGrpSpPr>
      <p:grpSpPr>
        <a:xfrm>
          <a:off x="0" y="0"/>
          <a:ext cx="0" cy="0"/>
          <a:chOff x="0" y="0"/>
          <a:chExt cx="0" cy="0"/>
        </a:xfrm>
      </p:grpSpPr>
      <p:cxnSp>
        <p:nvCxnSpPr>
          <p:cNvPr id="1044" name="Google Shape;1044;p4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1045" name="Google Shape;1045;p45"/>
          <p:cNvSpPr txBox="1">
            <a:spLocks noGrp="1"/>
          </p:cNvSpPr>
          <p:nvPr>
            <p:ph type="title"/>
          </p:nvPr>
        </p:nvSpPr>
        <p:spPr>
          <a:xfrm>
            <a:off x="311700" y="372500"/>
            <a:ext cx="8520600" cy="7335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46" name="Google Shape;1046;p45"/>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47" name="Google Shape;104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1"/>
        <p:cNvGrpSpPr/>
        <p:nvPr/>
      </p:nvGrpSpPr>
      <p:grpSpPr>
        <a:xfrm>
          <a:off x="0" y="0"/>
          <a:ext cx="0" cy="0"/>
          <a:chOff x="0" y="0"/>
          <a:chExt cx="0" cy="0"/>
        </a:xfrm>
      </p:grpSpPr>
      <p:sp>
        <p:nvSpPr>
          <p:cNvPr id="212" name="Google Shape;212;p6"/>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sz="3218">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213" name="Google Shape;213;p6"/>
          <p:cNvGrpSpPr/>
          <p:nvPr/>
        </p:nvGrpSpPr>
        <p:grpSpPr>
          <a:xfrm>
            <a:off x="6637775" y="-1064025"/>
            <a:ext cx="2673672" cy="2356522"/>
            <a:chOff x="6615200" y="-815675"/>
            <a:chExt cx="2673672" cy="2356522"/>
          </a:xfrm>
        </p:grpSpPr>
        <p:sp>
          <p:nvSpPr>
            <p:cNvPr id="214" name="Google Shape;214;p6"/>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flipH="1">
              <a:off x="8630755" y="9411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6"/>
          <p:cNvSpPr/>
          <p:nvPr/>
        </p:nvSpPr>
        <p:spPr>
          <a:xfrm>
            <a:off x="8430721" y="4606114"/>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214498" y="4298575"/>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0"/>
        <p:cNvGrpSpPr/>
        <p:nvPr/>
      </p:nvGrpSpPr>
      <p:grpSpPr>
        <a:xfrm>
          <a:off x="0" y="0"/>
          <a:ext cx="0" cy="0"/>
          <a:chOff x="0" y="0"/>
          <a:chExt cx="0" cy="0"/>
        </a:xfrm>
      </p:grpSpPr>
      <p:sp>
        <p:nvSpPr>
          <p:cNvPr id="221" name="Google Shape;221;p7"/>
          <p:cNvSpPr txBox="1">
            <a:spLocks noGrp="1"/>
          </p:cNvSpPr>
          <p:nvPr>
            <p:ph type="title"/>
          </p:nvPr>
        </p:nvSpPr>
        <p:spPr>
          <a:xfrm>
            <a:off x="1035800" y="1276600"/>
            <a:ext cx="3544500" cy="1662300"/>
          </a:xfrm>
          <a:prstGeom prst="rect">
            <a:avLst/>
          </a:prstGeom>
        </p:spPr>
        <p:txBody>
          <a:bodyPr spcFirstLastPara="1" wrap="square" lIns="91425" tIns="91425" rIns="91425" bIns="91425" anchor="b" anchorCtr="0">
            <a:normAutofit/>
          </a:bodyPr>
          <a:lstStyle>
            <a:lvl1pPr lvl="0" algn="r">
              <a:spcBef>
                <a:spcPts val="0"/>
              </a:spcBef>
              <a:spcAft>
                <a:spcPts val="0"/>
              </a:spcAft>
              <a:buSzPts val="2400"/>
              <a:buNone/>
              <a:defRPr b="1">
                <a:solidFill>
                  <a:schemeClr val="accen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22" name="Google Shape;222;p7"/>
          <p:cNvSpPr txBox="1">
            <a:spLocks noGrp="1"/>
          </p:cNvSpPr>
          <p:nvPr>
            <p:ph type="body" idx="1"/>
          </p:nvPr>
        </p:nvSpPr>
        <p:spPr>
          <a:xfrm>
            <a:off x="1035800" y="2938900"/>
            <a:ext cx="3544500" cy="1169700"/>
          </a:xfrm>
          <a:prstGeom prst="rect">
            <a:avLst/>
          </a:prstGeom>
        </p:spPr>
        <p:txBody>
          <a:bodyPr spcFirstLastPara="1" wrap="square" lIns="91425" tIns="91425" rIns="91425" bIns="91425" anchor="t" anchorCtr="0">
            <a:normAutofit/>
          </a:bodyPr>
          <a:lstStyle>
            <a:lvl1pPr marL="457200" lvl="0" indent="-317500" algn="r">
              <a:lnSpc>
                <a:spcPct val="100000"/>
              </a:lnSpc>
              <a:spcBef>
                <a:spcPts val="0"/>
              </a:spcBef>
              <a:spcAft>
                <a:spcPts val="0"/>
              </a:spcAft>
              <a:buSzPts val="1400"/>
              <a:buChar char="●"/>
              <a:defRPr sz="1600">
                <a:solidFill>
                  <a:schemeClr val="dk1"/>
                </a:solidFill>
                <a:latin typeface="Fira Sans"/>
                <a:ea typeface="Fira Sans"/>
                <a:cs typeface="Fira Sans"/>
                <a:sym typeface="Fira Sans"/>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3" name="Google Shape;22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7"/>
          <p:cNvSpPr/>
          <p:nvPr/>
        </p:nvSpPr>
        <p:spPr>
          <a:xfrm>
            <a:off x="7260246" y="359114"/>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7"/>
          <p:cNvSpPr/>
          <p:nvPr/>
        </p:nvSpPr>
        <p:spPr>
          <a:xfrm>
            <a:off x="8186902" y="6888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rot="10800000">
            <a:off x="8186892" y="3954760"/>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7"/>
          <p:cNvGrpSpPr/>
          <p:nvPr/>
        </p:nvGrpSpPr>
        <p:grpSpPr>
          <a:xfrm flipH="1">
            <a:off x="6053423" y="4499250"/>
            <a:ext cx="1703317" cy="1703317"/>
            <a:chOff x="7346882" y="-815675"/>
            <a:chExt cx="1703317" cy="1703317"/>
          </a:xfrm>
        </p:grpSpPr>
        <p:sp>
          <p:nvSpPr>
            <p:cNvPr id="228" name="Google Shape;228;p7"/>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7"/>
          <p:cNvGrpSpPr/>
          <p:nvPr/>
        </p:nvGrpSpPr>
        <p:grpSpPr>
          <a:xfrm flipH="1">
            <a:off x="198550" y="-500650"/>
            <a:ext cx="3047922" cy="2240197"/>
            <a:chOff x="6615200" y="-815675"/>
            <a:chExt cx="3047922" cy="2240197"/>
          </a:xfrm>
        </p:grpSpPr>
        <p:sp>
          <p:nvSpPr>
            <p:cNvPr id="231" name="Google Shape;231;p7"/>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flipH="1">
              <a:off x="9005005" y="824863"/>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5"/>
        <p:cNvGrpSpPr/>
        <p:nvPr/>
      </p:nvGrpSpPr>
      <p:grpSpPr>
        <a:xfrm>
          <a:off x="0" y="0"/>
          <a:ext cx="0" cy="0"/>
          <a:chOff x="0" y="0"/>
          <a:chExt cx="0" cy="0"/>
        </a:xfrm>
      </p:grpSpPr>
      <p:grpSp>
        <p:nvGrpSpPr>
          <p:cNvPr id="236" name="Google Shape;236;p8"/>
          <p:cNvGrpSpPr/>
          <p:nvPr/>
        </p:nvGrpSpPr>
        <p:grpSpPr>
          <a:xfrm>
            <a:off x="1263908" y="2987552"/>
            <a:ext cx="6683181" cy="1884673"/>
            <a:chOff x="1851399" y="2546879"/>
            <a:chExt cx="5105173" cy="1439671"/>
          </a:xfrm>
        </p:grpSpPr>
        <p:sp>
          <p:nvSpPr>
            <p:cNvPr id="237" name="Google Shape;237;p8"/>
            <p:cNvSpPr/>
            <p:nvPr/>
          </p:nvSpPr>
          <p:spPr>
            <a:xfrm>
              <a:off x="5170097" y="2868662"/>
              <a:ext cx="25468" cy="766909"/>
            </a:xfrm>
            <a:custGeom>
              <a:avLst/>
              <a:gdLst/>
              <a:ahLst/>
              <a:cxnLst/>
              <a:rect l="l" t="t" r="r" b="b"/>
              <a:pathLst>
                <a:path w="178" h="5360" extrusionOk="0">
                  <a:moveTo>
                    <a:pt x="1" y="1"/>
                  </a:moveTo>
                  <a:lnTo>
                    <a:pt x="1" y="5359"/>
                  </a:lnTo>
                  <a:lnTo>
                    <a:pt x="177" y="535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5102421" y="2546879"/>
              <a:ext cx="25468" cy="1410626"/>
            </a:xfrm>
            <a:custGeom>
              <a:avLst/>
              <a:gdLst/>
              <a:ahLst/>
              <a:cxnLst/>
              <a:rect l="l" t="t" r="r" b="b"/>
              <a:pathLst>
                <a:path w="178" h="9859" extrusionOk="0">
                  <a:moveTo>
                    <a:pt x="0" y="1"/>
                  </a:moveTo>
                  <a:lnTo>
                    <a:pt x="0" y="9858"/>
                  </a:lnTo>
                  <a:lnTo>
                    <a:pt x="177" y="985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5034745" y="2777378"/>
              <a:ext cx="25325" cy="949622"/>
            </a:xfrm>
            <a:custGeom>
              <a:avLst/>
              <a:gdLst/>
              <a:ahLst/>
              <a:cxnLst/>
              <a:rect l="l" t="t" r="r" b="b"/>
              <a:pathLst>
                <a:path w="177" h="6637" extrusionOk="0">
                  <a:moveTo>
                    <a:pt x="0" y="0"/>
                  </a:moveTo>
                  <a:lnTo>
                    <a:pt x="0" y="6637"/>
                  </a:lnTo>
                  <a:lnTo>
                    <a:pt x="177" y="6637"/>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4560441" y="2777378"/>
              <a:ext cx="25611" cy="949622"/>
            </a:xfrm>
            <a:custGeom>
              <a:avLst/>
              <a:gdLst/>
              <a:ahLst/>
              <a:cxnLst/>
              <a:rect l="l" t="t" r="r" b="b"/>
              <a:pathLst>
                <a:path w="179" h="6637" extrusionOk="0">
                  <a:moveTo>
                    <a:pt x="1" y="0"/>
                  </a:moveTo>
                  <a:lnTo>
                    <a:pt x="1" y="6637"/>
                  </a:lnTo>
                  <a:lnTo>
                    <a:pt x="179" y="6637"/>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4492765" y="2777378"/>
              <a:ext cx="25611" cy="949622"/>
            </a:xfrm>
            <a:custGeom>
              <a:avLst/>
              <a:gdLst/>
              <a:ahLst/>
              <a:cxnLst/>
              <a:rect l="l" t="t" r="r" b="b"/>
              <a:pathLst>
                <a:path w="179"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4425089" y="2644888"/>
              <a:ext cx="25611" cy="1214463"/>
            </a:xfrm>
            <a:custGeom>
              <a:avLst/>
              <a:gdLst/>
              <a:ahLst/>
              <a:cxnLst/>
              <a:rect l="l" t="t" r="r" b="b"/>
              <a:pathLst>
                <a:path w="179" h="8488" extrusionOk="0">
                  <a:moveTo>
                    <a:pt x="0" y="0"/>
                  </a:moveTo>
                  <a:lnTo>
                    <a:pt x="0" y="8488"/>
                  </a:lnTo>
                  <a:lnTo>
                    <a:pt x="178" y="8488"/>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4357270" y="2644888"/>
              <a:ext cx="25611" cy="1214463"/>
            </a:xfrm>
            <a:custGeom>
              <a:avLst/>
              <a:gdLst/>
              <a:ahLst/>
              <a:cxnLst/>
              <a:rect l="l" t="t" r="r" b="b"/>
              <a:pathLst>
                <a:path w="179" h="8488" extrusionOk="0">
                  <a:moveTo>
                    <a:pt x="1" y="0"/>
                  </a:moveTo>
                  <a:lnTo>
                    <a:pt x="1" y="8488"/>
                  </a:lnTo>
                  <a:lnTo>
                    <a:pt x="179" y="848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4966926" y="2946926"/>
              <a:ext cx="25468" cy="610379"/>
            </a:xfrm>
            <a:custGeom>
              <a:avLst/>
              <a:gdLst/>
              <a:ahLst/>
              <a:cxnLst/>
              <a:rect l="l" t="t" r="r" b="b"/>
              <a:pathLst>
                <a:path w="178" h="4266" extrusionOk="0">
                  <a:moveTo>
                    <a:pt x="1" y="1"/>
                  </a:moveTo>
                  <a:lnTo>
                    <a:pt x="1" y="4266"/>
                  </a:lnTo>
                  <a:lnTo>
                    <a:pt x="178" y="4266"/>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4899250" y="3064679"/>
              <a:ext cx="25468" cy="374870"/>
            </a:xfrm>
            <a:custGeom>
              <a:avLst/>
              <a:gdLst/>
              <a:ahLst/>
              <a:cxnLst/>
              <a:rect l="l" t="t" r="r" b="b"/>
              <a:pathLst>
                <a:path w="178" h="2620" extrusionOk="0">
                  <a:moveTo>
                    <a:pt x="0" y="1"/>
                  </a:moveTo>
                  <a:lnTo>
                    <a:pt x="0" y="2619"/>
                  </a:lnTo>
                  <a:lnTo>
                    <a:pt x="177" y="261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4628260" y="3064679"/>
              <a:ext cx="25611" cy="374870"/>
            </a:xfrm>
            <a:custGeom>
              <a:avLst/>
              <a:gdLst/>
              <a:ahLst/>
              <a:cxnLst/>
              <a:rect l="l" t="t" r="r" b="b"/>
              <a:pathLst>
                <a:path w="179" h="2620" extrusionOk="0">
                  <a:moveTo>
                    <a:pt x="0" y="1"/>
                  </a:moveTo>
                  <a:lnTo>
                    <a:pt x="0" y="2619"/>
                  </a:lnTo>
                  <a:lnTo>
                    <a:pt x="178" y="261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4289594" y="3080704"/>
              <a:ext cx="25611" cy="374727"/>
            </a:xfrm>
            <a:custGeom>
              <a:avLst/>
              <a:gdLst/>
              <a:ahLst/>
              <a:cxnLst/>
              <a:rect l="l" t="t" r="r" b="b"/>
              <a:pathLst>
                <a:path w="179" h="2619" extrusionOk="0">
                  <a:moveTo>
                    <a:pt x="1" y="0"/>
                  </a:moveTo>
                  <a:lnTo>
                    <a:pt x="1" y="2618"/>
                  </a:lnTo>
                  <a:lnTo>
                    <a:pt x="179" y="261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4831574" y="3161400"/>
              <a:ext cx="25325" cy="181425"/>
            </a:xfrm>
            <a:custGeom>
              <a:avLst/>
              <a:gdLst/>
              <a:ahLst/>
              <a:cxnLst/>
              <a:rect l="l" t="t" r="r" b="b"/>
              <a:pathLst>
                <a:path w="177"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4695936" y="3161400"/>
              <a:ext cx="25611" cy="181425"/>
            </a:xfrm>
            <a:custGeom>
              <a:avLst/>
              <a:gdLst/>
              <a:ahLst/>
              <a:cxnLst/>
              <a:rect l="l" t="t" r="r" b="b"/>
              <a:pathLst>
                <a:path w="179" h="1268" extrusionOk="0">
                  <a:moveTo>
                    <a:pt x="0" y="1"/>
                  </a:moveTo>
                  <a:lnTo>
                    <a:pt x="0"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4221918" y="3177425"/>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5237773" y="3132212"/>
              <a:ext cx="25468" cy="181425"/>
            </a:xfrm>
            <a:custGeom>
              <a:avLst/>
              <a:gdLst/>
              <a:ahLst/>
              <a:cxnLst/>
              <a:rect l="l" t="t" r="r" b="b"/>
              <a:pathLst>
                <a:path w="178" h="1268" extrusionOk="0">
                  <a:moveTo>
                    <a:pt x="1" y="0"/>
                  </a:moveTo>
                  <a:lnTo>
                    <a:pt x="1"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4763612" y="3222780"/>
              <a:ext cx="25611" cy="58663"/>
            </a:xfrm>
            <a:custGeom>
              <a:avLst/>
              <a:gdLst/>
              <a:ahLst/>
              <a:cxnLst/>
              <a:rect l="l" t="t" r="r" b="b"/>
              <a:pathLst>
                <a:path w="179" h="410" extrusionOk="0">
                  <a:moveTo>
                    <a:pt x="1" y="1"/>
                  </a:moveTo>
                  <a:lnTo>
                    <a:pt x="1" y="409"/>
                  </a:lnTo>
                  <a:lnTo>
                    <a:pt x="179" y="409"/>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4154242" y="3238662"/>
              <a:ext cx="25468" cy="58663"/>
            </a:xfrm>
            <a:custGeom>
              <a:avLst/>
              <a:gdLst/>
              <a:ahLst/>
              <a:cxnLst/>
              <a:rect l="l" t="t" r="r" b="b"/>
              <a:pathLst>
                <a:path w="178" h="410" extrusionOk="0">
                  <a:moveTo>
                    <a:pt x="0" y="1"/>
                  </a:moveTo>
                  <a:lnTo>
                    <a:pt x="0" y="410"/>
                  </a:lnTo>
                  <a:lnTo>
                    <a:pt x="178" y="41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4018747" y="2897850"/>
              <a:ext cx="25611" cy="766909"/>
            </a:xfrm>
            <a:custGeom>
              <a:avLst/>
              <a:gdLst/>
              <a:ahLst/>
              <a:cxnLst/>
              <a:rect l="l" t="t" r="r" b="b"/>
              <a:pathLst>
                <a:path w="179" h="5360" extrusionOk="0">
                  <a:moveTo>
                    <a:pt x="0" y="1"/>
                  </a:moveTo>
                  <a:lnTo>
                    <a:pt x="0" y="5360"/>
                  </a:lnTo>
                  <a:lnTo>
                    <a:pt x="178" y="536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3951071" y="2576067"/>
              <a:ext cx="25468" cy="1410483"/>
            </a:xfrm>
            <a:custGeom>
              <a:avLst/>
              <a:gdLst/>
              <a:ahLst/>
              <a:cxnLst/>
              <a:rect l="l" t="t" r="r" b="b"/>
              <a:pathLst>
                <a:path w="178" h="9858" extrusionOk="0">
                  <a:moveTo>
                    <a:pt x="0" y="1"/>
                  </a:moveTo>
                  <a:lnTo>
                    <a:pt x="0" y="9858"/>
                  </a:lnTo>
                  <a:lnTo>
                    <a:pt x="178" y="985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3883252" y="2806566"/>
              <a:ext cx="25468" cy="949622"/>
            </a:xfrm>
            <a:custGeom>
              <a:avLst/>
              <a:gdLst/>
              <a:ahLst/>
              <a:cxnLst/>
              <a:rect l="l" t="t" r="r" b="b"/>
              <a:pathLst>
                <a:path w="178"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3409234" y="2958658"/>
              <a:ext cx="25468" cy="645434"/>
            </a:xfrm>
            <a:custGeom>
              <a:avLst/>
              <a:gdLst/>
              <a:ahLst/>
              <a:cxnLst/>
              <a:rect l="l" t="t" r="r" b="b"/>
              <a:pathLst>
                <a:path w="178" h="4511" extrusionOk="0">
                  <a:moveTo>
                    <a:pt x="1" y="0"/>
                  </a:moveTo>
                  <a:lnTo>
                    <a:pt x="1"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3341415" y="2958658"/>
              <a:ext cx="25611" cy="645434"/>
            </a:xfrm>
            <a:custGeom>
              <a:avLst/>
              <a:gdLst/>
              <a:ahLst/>
              <a:cxnLst/>
              <a:rect l="l" t="t" r="r" b="b"/>
              <a:pathLst>
                <a:path w="179" h="4511" extrusionOk="0">
                  <a:moveTo>
                    <a:pt x="0" y="0"/>
                  </a:moveTo>
                  <a:lnTo>
                    <a:pt x="0"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3273882" y="2868662"/>
              <a:ext cx="25325" cy="825285"/>
            </a:xfrm>
            <a:custGeom>
              <a:avLst/>
              <a:gdLst/>
              <a:ahLst/>
              <a:cxnLst/>
              <a:rect l="l" t="t" r="r" b="b"/>
              <a:pathLst>
                <a:path w="177" h="5768" extrusionOk="0">
                  <a:moveTo>
                    <a:pt x="0" y="1"/>
                  </a:moveTo>
                  <a:lnTo>
                    <a:pt x="0" y="5768"/>
                  </a:lnTo>
                  <a:lnTo>
                    <a:pt x="177" y="57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3206063" y="2868662"/>
              <a:ext cx="25468" cy="825285"/>
            </a:xfrm>
            <a:custGeom>
              <a:avLst/>
              <a:gdLst/>
              <a:ahLst/>
              <a:cxnLst/>
              <a:rect l="l" t="t" r="r" b="b"/>
              <a:pathLst>
                <a:path w="178" h="5768" extrusionOk="0">
                  <a:moveTo>
                    <a:pt x="1" y="1"/>
                  </a:moveTo>
                  <a:lnTo>
                    <a:pt x="1" y="5768"/>
                  </a:lnTo>
                  <a:lnTo>
                    <a:pt x="178" y="57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3815576" y="2976114"/>
              <a:ext cx="25468" cy="610379"/>
            </a:xfrm>
            <a:custGeom>
              <a:avLst/>
              <a:gdLst/>
              <a:ahLst/>
              <a:cxnLst/>
              <a:rect l="l" t="t" r="r" b="b"/>
              <a:pathLst>
                <a:path w="178" h="4266" extrusionOk="0">
                  <a:moveTo>
                    <a:pt x="1" y="1"/>
                  </a:moveTo>
                  <a:lnTo>
                    <a:pt x="1" y="4266"/>
                  </a:lnTo>
                  <a:lnTo>
                    <a:pt x="177" y="4266"/>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3747900" y="3094010"/>
              <a:ext cx="25468" cy="374583"/>
            </a:xfrm>
            <a:custGeom>
              <a:avLst/>
              <a:gdLst/>
              <a:ahLst/>
              <a:cxnLst/>
              <a:rect l="l" t="t" r="r" b="b"/>
              <a:pathLst>
                <a:path w="178" h="2618" extrusionOk="0">
                  <a:moveTo>
                    <a:pt x="0" y="1"/>
                  </a:moveTo>
                  <a:lnTo>
                    <a:pt x="0" y="2618"/>
                  </a:lnTo>
                  <a:lnTo>
                    <a:pt x="177" y="261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3477053" y="3153960"/>
              <a:ext cx="25325" cy="254682"/>
            </a:xfrm>
            <a:custGeom>
              <a:avLst/>
              <a:gdLst/>
              <a:ahLst/>
              <a:cxnLst/>
              <a:rect l="l" t="t" r="r" b="b"/>
              <a:pathLst>
                <a:path w="177"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3138387" y="3164834"/>
              <a:ext cx="25468" cy="254682"/>
            </a:xfrm>
            <a:custGeom>
              <a:avLst/>
              <a:gdLst/>
              <a:ahLst/>
              <a:cxnLst/>
              <a:rect l="l" t="t" r="r" b="b"/>
              <a:pathLst>
                <a:path w="178"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3680081" y="3190588"/>
              <a:ext cx="25468" cy="181425"/>
            </a:xfrm>
            <a:custGeom>
              <a:avLst/>
              <a:gdLst/>
              <a:ahLst/>
              <a:cxnLst/>
              <a:rect l="l" t="t" r="r" b="b"/>
              <a:pathLst>
                <a:path w="178" h="1268" extrusionOk="0">
                  <a:moveTo>
                    <a:pt x="1" y="1"/>
                  </a:moveTo>
                  <a:lnTo>
                    <a:pt x="1"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3544729" y="3190588"/>
              <a:ext cx="25468" cy="181425"/>
            </a:xfrm>
            <a:custGeom>
              <a:avLst/>
              <a:gdLst/>
              <a:ahLst/>
              <a:cxnLst/>
              <a:rect l="l" t="t" r="r" b="b"/>
              <a:pathLst>
                <a:path w="178"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a:off x="3070568" y="3206612"/>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a:off x="4086423" y="3161400"/>
              <a:ext cx="25611" cy="181425"/>
            </a:xfrm>
            <a:custGeom>
              <a:avLst/>
              <a:gdLst/>
              <a:ahLst/>
              <a:cxnLst/>
              <a:rect l="l" t="t" r="r" b="b"/>
              <a:pathLst>
                <a:path w="179" h="1268" extrusionOk="0">
                  <a:moveTo>
                    <a:pt x="1" y="1"/>
                  </a:moveTo>
                  <a:lnTo>
                    <a:pt x="1" y="1268"/>
                  </a:lnTo>
                  <a:lnTo>
                    <a:pt x="179" y="1268"/>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3612405" y="3252111"/>
              <a:ext cx="25468" cy="58520"/>
            </a:xfrm>
            <a:custGeom>
              <a:avLst/>
              <a:gdLst/>
              <a:ahLst/>
              <a:cxnLst/>
              <a:rect l="l" t="t" r="r" b="b"/>
              <a:pathLst>
                <a:path w="178" h="409" extrusionOk="0">
                  <a:moveTo>
                    <a:pt x="1" y="0"/>
                  </a:moveTo>
                  <a:lnTo>
                    <a:pt x="1" y="408"/>
                  </a:lnTo>
                  <a:lnTo>
                    <a:pt x="177" y="40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3002749" y="3267993"/>
              <a:ext cx="25611" cy="58663"/>
            </a:xfrm>
            <a:custGeom>
              <a:avLst/>
              <a:gdLst/>
              <a:ahLst/>
              <a:cxnLst/>
              <a:rect l="l" t="t" r="r" b="b"/>
              <a:pathLst>
                <a:path w="179" h="410" extrusionOk="0">
                  <a:moveTo>
                    <a:pt x="1" y="1"/>
                  </a:moveTo>
                  <a:lnTo>
                    <a:pt x="1" y="410"/>
                  </a:lnTo>
                  <a:lnTo>
                    <a:pt x="179" y="410"/>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2867397" y="3138221"/>
              <a:ext cx="25611" cy="286446"/>
            </a:xfrm>
            <a:custGeom>
              <a:avLst/>
              <a:gdLst/>
              <a:ahLst/>
              <a:cxnLst/>
              <a:rect l="l" t="t" r="r" b="b"/>
              <a:pathLst>
                <a:path w="179" h="2002" extrusionOk="0">
                  <a:moveTo>
                    <a:pt x="0" y="1"/>
                  </a:moveTo>
                  <a:lnTo>
                    <a:pt x="0" y="2001"/>
                  </a:lnTo>
                  <a:lnTo>
                    <a:pt x="178" y="200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2799578" y="3018035"/>
              <a:ext cx="25611" cy="526677"/>
            </a:xfrm>
            <a:custGeom>
              <a:avLst/>
              <a:gdLst/>
              <a:ahLst/>
              <a:cxnLst/>
              <a:rect l="l" t="t" r="r" b="b"/>
              <a:pathLst>
                <a:path w="179" h="3681" extrusionOk="0">
                  <a:moveTo>
                    <a:pt x="1" y="0"/>
                  </a:moveTo>
                  <a:lnTo>
                    <a:pt x="1" y="3680"/>
                  </a:lnTo>
                  <a:lnTo>
                    <a:pt x="179" y="3680"/>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2731902" y="3104025"/>
              <a:ext cx="25611" cy="354695"/>
            </a:xfrm>
            <a:custGeom>
              <a:avLst/>
              <a:gdLst/>
              <a:ahLst/>
              <a:cxnLst/>
              <a:rect l="l" t="t" r="r" b="b"/>
              <a:pathLst>
                <a:path w="179" h="2479" extrusionOk="0">
                  <a:moveTo>
                    <a:pt x="1" y="0"/>
                  </a:moveTo>
                  <a:lnTo>
                    <a:pt x="1" y="2478"/>
                  </a:lnTo>
                  <a:lnTo>
                    <a:pt x="179" y="247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2257884" y="3222923"/>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2190208" y="3222923"/>
              <a:ext cx="25468" cy="117039"/>
            </a:xfrm>
            <a:custGeom>
              <a:avLst/>
              <a:gdLst/>
              <a:ahLst/>
              <a:cxnLst/>
              <a:rect l="l" t="t" r="r" b="b"/>
              <a:pathLst>
                <a:path w="178" h="818" extrusionOk="0">
                  <a:moveTo>
                    <a:pt x="0" y="1"/>
                  </a:moveTo>
                  <a:lnTo>
                    <a:pt x="0"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2122389" y="3206612"/>
              <a:ext cx="25468" cy="149519"/>
            </a:xfrm>
            <a:custGeom>
              <a:avLst/>
              <a:gdLst/>
              <a:ahLst/>
              <a:cxnLst/>
              <a:rect l="l" t="t" r="r" b="b"/>
              <a:pathLst>
                <a:path w="178" h="1045" extrusionOk="0">
                  <a:moveTo>
                    <a:pt x="1" y="0"/>
                  </a:moveTo>
                  <a:lnTo>
                    <a:pt x="1" y="1045"/>
                  </a:lnTo>
                  <a:lnTo>
                    <a:pt x="178" y="104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2054713" y="3206612"/>
              <a:ext cx="25468" cy="149519"/>
            </a:xfrm>
            <a:custGeom>
              <a:avLst/>
              <a:gdLst/>
              <a:ahLst/>
              <a:cxnLst/>
              <a:rect l="l" t="t" r="r" b="b"/>
              <a:pathLst>
                <a:path w="178" h="1045" extrusionOk="0">
                  <a:moveTo>
                    <a:pt x="1" y="0"/>
                  </a:moveTo>
                  <a:lnTo>
                    <a:pt x="1"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2664226" y="3167409"/>
              <a:ext cx="25611" cy="227926"/>
            </a:xfrm>
            <a:custGeom>
              <a:avLst/>
              <a:gdLst/>
              <a:ahLst/>
              <a:cxnLst/>
              <a:rect l="l" t="t" r="r" b="b"/>
              <a:pathLst>
                <a:path w="179" h="1593" extrusionOk="0">
                  <a:moveTo>
                    <a:pt x="0" y="1"/>
                  </a:moveTo>
                  <a:lnTo>
                    <a:pt x="0" y="1592"/>
                  </a:lnTo>
                  <a:lnTo>
                    <a:pt x="178" y="1592"/>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2596550" y="3211334"/>
              <a:ext cx="25325" cy="140075"/>
            </a:xfrm>
            <a:custGeom>
              <a:avLst/>
              <a:gdLst/>
              <a:ahLst/>
              <a:cxnLst/>
              <a:rect l="l" t="t" r="r" b="b"/>
              <a:pathLst>
                <a:path w="177" h="979" extrusionOk="0">
                  <a:moveTo>
                    <a:pt x="0" y="0"/>
                  </a:moveTo>
                  <a:lnTo>
                    <a:pt x="0" y="978"/>
                  </a:lnTo>
                  <a:lnTo>
                    <a:pt x="177" y="97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2325560" y="3258264"/>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1987037" y="3260124"/>
              <a:ext cx="25468" cy="46358"/>
            </a:xfrm>
            <a:custGeom>
              <a:avLst/>
              <a:gdLst/>
              <a:ahLst/>
              <a:cxnLst/>
              <a:rect l="l" t="t" r="r" b="b"/>
              <a:pathLst>
                <a:path w="178" h="324" extrusionOk="0">
                  <a:moveTo>
                    <a:pt x="0" y="1"/>
                  </a:moveTo>
                  <a:lnTo>
                    <a:pt x="0" y="323"/>
                  </a:lnTo>
                  <a:lnTo>
                    <a:pt x="177" y="323"/>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2528731" y="3247533"/>
              <a:ext cx="25611" cy="67820"/>
            </a:xfrm>
            <a:custGeom>
              <a:avLst/>
              <a:gdLst/>
              <a:ahLst/>
              <a:cxnLst/>
              <a:rect l="l" t="t" r="r" b="b"/>
              <a:pathLst>
                <a:path w="179" h="474" extrusionOk="0">
                  <a:moveTo>
                    <a:pt x="1" y="0"/>
                  </a:moveTo>
                  <a:lnTo>
                    <a:pt x="1" y="474"/>
                  </a:lnTo>
                  <a:lnTo>
                    <a:pt x="179" y="474"/>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2393379" y="3270139"/>
              <a:ext cx="25325" cy="22464"/>
            </a:xfrm>
            <a:custGeom>
              <a:avLst/>
              <a:gdLst/>
              <a:ahLst/>
              <a:cxnLst/>
              <a:rect l="l" t="t" r="r" b="b"/>
              <a:pathLst>
                <a:path w="177" h="157" extrusionOk="0">
                  <a:moveTo>
                    <a:pt x="0" y="0"/>
                  </a:moveTo>
                  <a:lnTo>
                    <a:pt x="0" y="156"/>
                  </a:lnTo>
                  <a:lnTo>
                    <a:pt x="177" y="156"/>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1919361" y="3271999"/>
              <a:ext cx="25325" cy="22464"/>
            </a:xfrm>
            <a:custGeom>
              <a:avLst/>
              <a:gdLst/>
              <a:ahLst/>
              <a:cxnLst/>
              <a:rect l="l" t="t" r="r" b="b"/>
              <a:pathLst>
                <a:path w="177"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2935073" y="3236516"/>
              <a:ext cx="25611" cy="67820"/>
            </a:xfrm>
            <a:custGeom>
              <a:avLst/>
              <a:gdLst/>
              <a:ahLst/>
              <a:cxnLst/>
              <a:rect l="l" t="t" r="r" b="b"/>
              <a:pathLst>
                <a:path w="179" h="474" extrusionOk="0">
                  <a:moveTo>
                    <a:pt x="1" y="0"/>
                  </a:moveTo>
                  <a:lnTo>
                    <a:pt x="1" y="474"/>
                  </a:lnTo>
                  <a:lnTo>
                    <a:pt x="178" y="474"/>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2461055" y="3270425"/>
              <a:ext cx="25611" cy="21891"/>
            </a:xfrm>
            <a:custGeom>
              <a:avLst/>
              <a:gdLst/>
              <a:ahLst/>
              <a:cxnLst/>
              <a:rect l="l" t="t" r="r" b="b"/>
              <a:pathLst>
                <a:path w="179" h="153" extrusionOk="0">
                  <a:moveTo>
                    <a:pt x="0" y="0"/>
                  </a:moveTo>
                  <a:lnTo>
                    <a:pt x="0" y="152"/>
                  </a:lnTo>
                  <a:lnTo>
                    <a:pt x="178" y="152"/>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1851399" y="3279582"/>
              <a:ext cx="25611" cy="7297"/>
            </a:xfrm>
            <a:custGeom>
              <a:avLst/>
              <a:gdLst/>
              <a:ahLst/>
              <a:cxnLst/>
              <a:rect l="l" t="t" r="r" b="b"/>
              <a:pathLst>
                <a:path w="179" h="51" extrusionOk="0">
                  <a:moveTo>
                    <a:pt x="1" y="1"/>
                  </a:moveTo>
                  <a:lnTo>
                    <a:pt x="1" y="51"/>
                  </a:lnTo>
                  <a:lnTo>
                    <a:pt x="179" y="51"/>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6795465" y="3182289"/>
              <a:ext cx="25468" cy="117039"/>
            </a:xfrm>
            <a:custGeom>
              <a:avLst/>
              <a:gdLst/>
              <a:ahLst/>
              <a:cxnLst/>
              <a:rect l="l" t="t" r="r" b="b"/>
              <a:pathLst>
                <a:path w="178" h="818" extrusionOk="0">
                  <a:moveTo>
                    <a:pt x="1" y="1"/>
                  </a:moveTo>
                  <a:lnTo>
                    <a:pt x="1" y="817"/>
                  </a:lnTo>
                  <a:lnTo>
                    <a:pt x="178" y="817"/>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6727789" y="3182289"/>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6660113" y="3166121"/>
              <a:ext cx="25468" cy="149519"/>
            </a:xfrm>
            <a:custGeom>
              <a:avLst/>
              <a:gdLst/>
              <a:ahLst/>
              <a:cxnLst/>
              <a:rect l="l" t="t" r="r" b="b"/>
              <a:pathLst>
                <a:path w="178"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6592437" y="3166121"/>
              <a:ext cx="25325" cy="149519"/>
            </a:xfrm>
            <a:custGeom>
              <a:avLst/>
              <a:gdLst/>
              <a:ahLst/>
              <a:cxnLst/>
              <a:rect l="l" t="t" r="r" b="b"/>
              <a:pathLst>
                <a:path w="177"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6863284" y="3217773"/>
              <a:ext cx="25468" cy="46215"/>
            </a:xfrm>
            <a:custGeom>
              <a:avLst/>
              <a:gdLst/>
              <a:ahLst/>
              <a:cxnLst/>
              <a:rect l="l" t="t" r="r" b="b"/>
              <a:pathLst>
                <a:path w="178" h="323" extrusionOk="0">
                  <a:moveTo>
                    <a:pt x="0" y="0"/>
                  </a:moveTo>
                  <a:lnTo>
                    <a:pt x="0" y="323"/>
                  </a:lnTo>
                  <a:lnTo>
                    <a:pt x="177" y="323"/>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6524618" y="3219633"/>
              <a:ext cx="25468" cy="46358"/>
            </a:xfrm>
            <a:custGeom>
              <a:avLst/>
              <a:gdLst/>
              <a:ahLst/>
              <a:cxnLst/>
              <a:rect l="l" t="t" r="r" b="b"/>
              <a:pathLst>
                <a:path w="178" h="324" extrusionOk="0">
                  <a:moveTo>
                    <a:pt x="1" y="1"/>
                  </a:moveTo>
                  <a:lnTo>
                    <a:pt x="1"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6930960" y="3229648"/>
              <a:ext cx="25611" cy="22320"/>
            </a:xfrm>
            <a:custGeom>
              <a:avLst/>
              <a:gdLst/>
              <a:ahLst/>
              <a:cxnLst/>
              <a:rect l="l" t="t" r="r" b="b"/>
              <a:pathLst>
                <a:path w="179" h="156" extrusionOk="0">
                  <a:moveTo>
                    <a:pt x="1" y="0"/>
                  </a:moveTo>
                  <a:lnTo>
                    <a:pt x="1" y="155"/>
                  </a:lnTo>
                  <a:lnTo>
                    <a:pt x="178" y="15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6456942" y="3231508"/>
              <a:ext cx="25468" cy="22464"/>
            </a:xfrm>
            <a:custGeom>
              <a:avLst/>
              <a:gdLst/>
              <a:ahLst/>
              <a:cxnLst/>
              <a:rect l="l" t="t" r="r" b="b"/>
              <a:pathLst>
                <a:path w="178"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6389123" y="3239091"/>
              <a:ext cx="25468" cy="7297"/>
            </a:xfrm>
            <a:custGeom>
              <a:avLst/>
              <a:gdLst/>
              <a:ahLst/>
              <a:cxnLst/>
              <a:rect l="l" t="t" r="r" b="b"/>
              <a:pathLst>
                <a:path w="178" h="51" extrusionOk="0">
                  <a:moveTo>
                    <a:pt x="0" y="1"/>
                  </a:moveTo>
                  <a:lnTo>
                    <a:pt x="0" y="51"/>
                  </a:lnTo>
                  <a:lnTo>
                    <a:pt x="178" y="5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6321447" y="3095727"/>
              <a:ext cx="25468" cy="286303"/>
            </a:xfrm>
            <a:custGeom>
              <a:avLst/>
              <a:gdLst/>
              <a:ahLst/>
              <a:cxnLst/>
              <a:rect l="l" t="t" r="r" b="b"/>
              <a:pathLst>
                <a:path w="178" h="2001" extrusionOk="0">
                  <a:moveTo>
                    <a:pt x="1" y="0"/>
                  </a:moveTo>
                  <a:lnTo>
                    <a:pt x="1" y="2001"/>
                  </a:lnTo>
                  <a:lnTo>
                    <a:pt x="178" y="200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6253771" y="2975541"/>
              <a:ext cx="25468" cy="526534"/>
            </a:xfrm>
            <a:custGeom>
              <a:avLst/>
              <a:gdLst/>
              <a:ahLst/>
              <a:cxnLst/>
              <a:rect l="l" t="t" r="r" b="b"/>
              <a:pathLst>
                <a:path w="178" h="3680" extrusionOk="0">
                  <a:moveTo>
                    <a:pt x="1" y="1"/>
                  </a:moveTo>
                  <a:lnTo>
                    <a:pt x="1" y="3680"/>
                  </a:lnTo>
                  <a:lnTo>
                    <a:pt x="177" y="36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6185952" y="3061388"/>
              <a:ext cx="25611" cy="354695"/>
            </a:xfrm>
            <a:custGeom>
              <a:avLst/>
              <a:gdLst/>
              <a:ahLst/>
              <a:cxnLst/>
              <a:rect l="l" t="t" r="r" b="b"/>
              <a:pathLst>
                <a:path w="179" h="2479" extrusionOk="0">
                  <a:moveTo>
                    <a:pt x="0" y="1"/>
                  </a:moveTo>
                  <a:lnTo>
                    <a:pt x="0" y="2479"/>
                  </a:lnTo>
                  <a:lnTo>
                    <a:pt x="178" y="247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5711934" y="3180429"/>
              <a:ext cx="25468" cy="116896"/>
            </a:xfrm>
            <a:custGeom>
              <a:avLst/>
              <a:gdLst/>
              <a:ahLst/>
              <a:cxnLst/>
              <a:rect l="l" t="t" r="r" b="b"/>
              <a:pathLst>
                <a:path w="178" h="817" extrusionOk="0">
                  <a:moveTo>
                    <a:pt x="0" y="0"/>
                  </a:moveTo>
                  <a:lnTo>
                    <a:pt x="0"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5644115" y="3180429"/>
              <a:ext cx="25468" cy="116896"/>
            </a:xfrm>
            <a:custGeom>
              <a:avLst/>
              <a:gdLst/>
              <a:ahLst/>
              <a:cxnLst/>
              <a:rect l="l" t="t" r="r" b="b"/>
              <a:pathLst>
                <a:path w="178" h="817" extrusionOk="0">
                  <a:moveTo>
                    <a:pt x="1" y="0"/>
                  </a:moveTo>
                  <a:lnTo>
                    <a:pt x="1"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5576439" y="3164118"/>
              <a:ext cx="25611" cy="149519"/>
            </a:xfrm>
            <a:custGeom>
              <a:avLst/>
              <a:gdLst/>
              <a:ahLst/>
              <a:cxnLst/>
              <a:rect l="l" t="t" r="r" b="b"/>
              <a:pathLst>
                <a:path w="179" h="1045" extrusionOk="0">
                  <a:moveTo>
                    <a:pt x="0" y="1"/>
                  </a:moveTo>
                  <a:lnTo>
                    <a:pt x="0" y="1044"/>
                  </a:lnTo>
                  <a:lnTo>
                    <a:pt x="178" y="104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5508763" y="3164118"/>
              <a:ext cx="25325" cy="149519"/>
            </a:xfrm>
            <a:custGeom>
              <a:avLst/>
              <a:gdLst/>
              <a:ahLst/>
              <a:cxnLst/>
              <a:rect l="l" t="t" r="r" b="b"/>
              <a:pathLst>
                <a:path w="177" h="1045" extrusionOk="0">
                  <a:moveTo>
                    <a:pt x="0" y="1"/>
                  </a:moveTo>
                  <a:lnTo>
                    <a:pt x="0" y="1044"/>
                  </a:lnTo>
                  <a:lnTo>
                    <a:pt x="177" y="1044"/>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118133" y="3124915"/>
              <a:ext cx="25611" cy="227926"/>
            </a:xfrm>
            <a:custGeom>
              <a:avLst/>
              <a:gdLst/>
              <a:ahLst/>
              <a:cxnLst/>
              <a:rect l="l" t="t" r="r" b="b"/>
              <a:pathLst>
                <a:path w="179" h="1593" extrusionOk="0">
                  <a:moveTo>
                    <a:pt x="1" y="0"/>
                  </a:moveTo>
                  <a:lnTo>
                    <a:pt x="1" y="1593"/>
                  </a:lnTo>
                  <a:lnTo>
                    <a:pt x="179" y="1593"/>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6050457" y="3168840"/>
              <a:ext cx="25611" cy="139932"/>
            </a:xfrm>
            <a:custGeom>
              <a:avLst/>
              <a:gdLst/>
              <a:ahLst/>
              <a:cxnLst/>
              <a:rect l="l" t="t" r="r" b="b"/>
              <a:pathLst>
                <a:path w="179" h="978" extrusionOk="0">
                  <a:moveTo>
                    <a:pt x="1" y="1"/>
                  </a:moveTo>
                  <a:lnTo>
                    <a:pt x="1" y="978"/>
                  </a:lnTo>
                  <a:lnTo>
                    <a:pt x="178" y="97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5779610" y="3215626"/>
              <a:ext cx="25611" cy="46358"/>
            </a:xfrm>
            <a:custGeom>
              <a:avLst/>
              <a:gdLst/>
              <a:ahLst/>
              <a:cxnLst/>
              <a:rect l="l" t="t" r="r" b="b"/>
              <a:pathLst>
                <a:path w="179" h="324" extrusionOk="0">
                  <a:moveTo>
                    <a:pt x="0" y="1"/>
                  </a:moveTo>
                  <a:lnTo>
                    <a:pt x="0"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5440944" y="3217773"/>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5982781" y="3204896"/>
              <a:ext cx="25611" cy="67820"/>
            </a:xfrm>
            <a:custGeom>
              <a:avLst/>
              <a:gdLst/>
              <a:ahLst/>
              <a:cxnLst/>
              <a:rect l="l" t="t" r="r" b="b"/>
              <a:pathLst>
                <a:path w="179" h="474" extrusionOk="0">
                  <a:moveTo>
                    <a:pt x="0" y="1"/>
                  </a:moveTo>
                  <a:lnTo>
                    <a:pt x="0" y="474"/>
                  </a:lnTo>
                  <a:lnTo>
                    <a:pt x="178" y="47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5847286" y="3227645"/>
              <a:ext cx="25611" cy="22320"/>
            </a:xfrm>
            <a:custGeom>
              <a:avLst/>
              <a:gdLst/>
              <a:ahLst/>
              <a:cxnLst/>
              <a:rect l="l" t="t" r="r" b="b"/>
              <a:pathLst>
                <a:path w="179" h="156" extrusionOk="0">
                  <a:moveTo>
                    <a:pt x="1" y="1"/>
                  </a:moveTo>
                  <a:lnTo>
                    <a:pt x="1" y="156"/>
                  </a:lnTo>
                  <a:lnTo>
                    <a:pt x="179" y="156"/>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5373268" y="3229648"/>
              <a:ext cx="25468" cy="22320"/>
            </a:xfrm>
            <a:custGeom>
              <a:avLst/>
              <a:gdLst/>
              <a:ahLst/>
              <a:cxnLst/>
              <a:rect l="l" t="t" r="r" b="b"/>
              <a:pathLst>
                <a:path w="178" h="156" extrusionOk="0">
                  <a:moveTo>
                    <a:pt x="1" y="0"/>
                  </a:moveTo>
                  <a:lnTo>
                    <a:pt x="1" y="155"/>
                  </a:lnTo>
                  <a:lnTo>
                    <a:pt x="177" y="15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5914962" y="3227788"/>
              <a:ext cx="25611" cy="22034"/>
            </a:xfrm>
            <a:custGeom>
              <a:avLst/>
              <a:gdLst/>
              <a:ahLst/>
              <a:cxnLst/>
              <a:rect l="l" t="t" r="r" b="b"/>
              <a:pathLst>
                <a:path w="179" h="154" extrusionOk="0">
                  <a:moveTo>
                    <a:pt x="1" y="1"/>
                  </a:moveTo>
                  <a:lnTo>
                    <a:pt x="1" y="154"/>
                  </a:lnTo>
                  <a:lnTo>
                    <a:pt x="179" y="154"/>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5305592" y="3237088"/>
              <a:ext cx="25468" cy="7440"/>
            </a:xfrm>
            <a:custGeom>
              <a:avLst/>
              <a:gdLst/>
              <a:ahLst/>
              <a:cxnLst/>
              <a:rect l="l" t="t" r="r" b="b"/>
              <a:pathLst>
                <a:path w="178" h="52" extrusionOk="0">
                  <a:moveTo>
                    <a:pt x="0" y="0"/>
                  </a:moveTo>
                  <a:lnTo>
                    <a:pt x="0" y="51"/>
                  </a:lnTo>
                  <a:lnTo>
                    <a:pt x="177" y="51"/>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8"/>
          <p:cNvSpPr txBox="1">
            <a:spLocks noGrp="1"/>
          </p:cNvSpPr>
          <p:nvPr>
            <p:ph type="title"/>
          </p:nvPr>
        </p:nvSpPr>
        <p:spPr>
          <a:xfrm>
            <a:off x="1411200" y="886775"/>
            <a:ext cx="6321600" cy="2361300"/>
          </a:xfrm>
          <a:prstGeom prst="rect">
            <a:avLst/>
          </a:prstGeom>
        </p:spPr>
        <p:txBody>
          <a:bodyPr spcFirstLastPara="1" wrap="square" lIns="91425" tIns="91425" rIns="91425" bIns="91425" anchor="ctr" anchorCtr="0">
            <a:normAutofit/>
          </a:bodyPr>
          <a:lstStyle>
            <a:lvl1pPr lvl="0" algn="ctr">
              <a:lnSpc>
                <a:spcPct val="90000"/>
              </a:lnSpc>
              <a:spcBef>
                <a:spcPts val="0"/>
              </a:spcBef>
              <a:spcAft>
                <a:spcPts val="0"/>
              </a:spcAft>
              <a:buSzPts val="4800"/>
              <a:buNone/>
              <a:defRPr sz="65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4" name="Google Shape;31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5" name="Google Shape;315;p8"/>
          <p:cNvSpPr/>
          <p:nvPr/>
        </p:nvSpPr>
        <p:spPr>
          <a:xfrm rot="10800000" flipH="1">
            <a:off x="7992396" y="177342"/>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flipH="1">
            <a:off x="8472442" y="954271"/>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8"/>
          <p:cNvGrpSpPr/>
          <p:nvPr/>
        </p:nvGrpSpPr>
        <p:grpSpPr>
          <a:xfrm rot="10800000">
            <a:off x="3338998" y="4008363"/>
            <a:ext cx="1703317" cy="1703317"/>
            <a:chOff x="7346882" y="-815675"/>
            <a:chExt cx="1703317" cy="1703317"/>
          </a:xfrm>
        </p:grpSpPr>
        <p:sp>
          <p:nvSpPr>
            <p:cNvPr id="318" name="Google Shape;318;p8"/>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8"/>
          <p:cNvGrpSpPr/>
          <p:nvPr/>
        </p:nvGrpSpPr>
        <p:grpSpPr>
          <a:xfrm flipH="1">
            <a:off x="452375" y="-1098204"/>
            <a:ext cx="2673672" cy="2356522"/>
            <a:chOff x="6615200" y="-815675"/>
            <a:chExt cx="2673672" cy="2356522"/>
          </a:xfrm>
        </p:grpSpPr>
        <p:sp>
          <p:nvSpPr>
            <p:cNvPr id="321" name="Google Shape;321;p8"/>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flipH="1">
              <a:off x="8630755" y="9411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5"/>
        <p:cNvGrpSpPr/>
        <p:nvPr/>
      </p:nvGrpSpPr>
      <p:grpSpPr>
        <a:xfrm>
          <a:off x="0" y="0"/>
          <a:ext cx="0" cy="0"/>
          <a:chOff x="0" y="0"/>
          <a:chExt cx="0" cy="0"/>
        </a:xfrm>
      </p:grpSpPr>
      <p:grpSp>
        <p:nvGrpSpPr>
          <p:cNvPr id="326" name="Google Shape;326;p9"/>
          <p:cNvGrpSpPr/>
          <p:nvPr/>
        </p:nvGrpSpPr>
        <p:grpSpPr>
          <a:xfrm>
            <a:off x="5165408" y="1256677"/>
            <a:ext cx="6683181" cy="1884673"/>
            <a:chOff x="1851399" y="2546879"/>
            <a:chExt cx="5105173" cy="1439671"/>
          </a:xfrm>
        </p:grpSpPr>
        <p:sp>
          <p:nvSpPr>
            <p:cNvPr id="327" name="Google Shape;327;p9"/>
            <p:cNvSpPr/>
            <p:nvPr/>
          </p:nvSpPr>
          <p:spPr>
            <a:xfrm>
              <a:off x="5170097" y="2868662"/>
              <a:ext cx="25468" cy="766909"/>
            </a:xfrm>
            <a:custGeom>
              <a:avLst/>
              <a:gdLst/>
              <a:ahLst/>
              <a:cxnLst/>
              <a:rect l="l" t="t" r="r" b="b"/>
              <a:pathLst>
                <a:path w="178" h="5360" extrusionOk="0">
                  <a:moveTo>
                    <a:pt x="1" y="1"/>
                  </a:moveTo>
                  <a:lnTo>
                    <a:pt x="1" y="5359"/>
                  </a:lnTo>
                  <a:lnTo>
                    <a:pt x="177" y="535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5102421" y="2546879"/>
              <a:ext cx="25468" cy="1410626"/>
            </a:xfrm>
            <a:custGeom>
              <a:avLst/>
              <a:gdLst/>
              <a:ahLst/>
              <a:cxnLst/>
              <a:rect l="l" t="t" r="r" b="b"/>
              <a:pathLst>
                <a:path w="178" h="9859" extrusionOk="0">
                  <a:moveTo>
                    <a:pt x="0" y="1"/>
                  </a:moveTo>
                  <a:lnTo>
                    <a:pt x="0" y="9858"/>
                  </a:lnTo>
                  <a:lnTo>
                    <a:pt x="177" y="985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5034745" y="2777378"/>
              <a:ext cx="25325" cy="949622"/>
            </a:xfrm>
            <a:custGeom>
              <a:avLst/>
              <a:gdLst/>
              <a:ahLst/>
              <a:cxnLst/>
              <a:rect l="l" t="t" r="r" b="b"/>
              <a:pathLst>
                <a:path w="177" h="6637" extrusionOk="0">
                  <a:moveTo>
                    <a:pt x="0" y="0"/>
                  </a:moveTo>
                  <a:lnTo>
                    <a:pt x="0" y="6637"/>
                  </a:lnTo>
                  <a:lnTo>
                    <a:pt x="177" y="6637"/>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4560441" y="2777378"/>
              <a:ext cx="25611" cy="949622"/>
            </a:xfrm>
            <a:custGeom>
              <a:avLst/>
              <a:gdLst/>
              <a:ahLst/>
              <a:cxnLst/>
              <a:rect l="l" t="t" r="r" b="b"/>
              <a:pathLst>
                <a:path w="179" h="6637" extrusionOk="0">
                  <a:moveTo>
                    <a:pt x="1" y="0"/>
                  </a:moveTo>
                  <a:lnTo>
                    <a:pt x="1" y="6637"/>
                  </a:lnTo>
                  <a:lnTo>
                    <a:pt x="179" y="6637"/>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4492765" y="2777378"/>
              <a:ext cx="25611" cy="949622"/>
            </a:xfrm>
            <a:custGeom>
              <a:avLst/>
              <a:gdLst/>
              <a:ahLst/>
              <a:cxnLst/>
              <a:rect l="l" t="t" r="r" b="b"/>
              <a:pathLst>
                <a:path w="179"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a:off x="4425089" y="2644888"/>
              <a:ext cx="25611" cy="1214463"/>
            </a:xfrm>
            <a:custGeom>
              <a:avLst/>
              <a:gdLst/>
              <a:ahLst/>
              <a:cxnLst/>
              <a:rect l="l" t="t" r="r" b="b"/>
              <a:pathLst>
                <a:path w="179" h="8488" extrusionOk="0">
                  <a:moveTo>
                    <a:pt x="0" y="0"/>
                  </a:moveTo>
                  <a:lnTo>
                    <a:pt x="0" y="8488"/>
                  </a:lnTo>
                  <a:lnTo>
                    <a:pt x="178" y="8488"/>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a:off x="4357270" y="2644888"/>
              <a:ext cx="25611" cy="1214463"/>
            </a:xfrm>
            <a:custGeom>
              <a:avLst/>
              <a:gdLst/>
              <a:ahLst/>
              <a:cxnLst/>
              <a:rect l="l" t="t" r="r" b="b"/>
              <a:pathLst>
                <a:path w="179" h="8488" extrusionOk="0">
                  <a:moveTo>
                    <a:pt x="1" y="0"/>
                  </a:moveTo>
                  <a:lnTo>
                    <a:pt x="1" y="8488"/>
                  </a:lnTo>
                  <a:lnTo>
                    <a:pt x="179" y="848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4966926" y="2946926"/>
              <a:ext cx="25468" cy="610379"/>
            </a:xfrm>
            <a:custGeom>
              <a:avLst/>
              <a:gdLst/>
              <a:ahLst/>
              <a:cxnLst/>
              <a:rect l="l" t="t" r="r" b="b"/>
              <a:pathLst>
                <a:path w="178" h="4266" extrusionOk="0">
                  <a:moveTo>
                    <a:pt x="1" y="1"/>
                  </a:moveTo>
                  <a:lnTo>
                    <a:pt x="1" y="4266"/>
                  </a:lnTo>
                  <a:lnTo>
                    <a:pt x="178" y="4266"/>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a:off x="4899250" y="3064679"/>
              <a:ext cx="25468" cy="374870"/>
            </a:xfrm>
            <a:custGeom>
              <a:avLst/>
              <a:gdLst/>
              <a:ahLst/>
              <a:cxnLst/>
              <a:rect l="l" t="t" r="r" b="b"/>
              <a:pathLst>
                <a:path w="178" h="2620" extrusionOk="0">
                  <a:moveTo>
                    <a:pt x="0" y="1"/>
                  </a:moveTo>
                  <a:lnTo>
                    <a:pt x="0" y="2619"/>
                  </a:lnTo>
                  <a:lnTo>
                    <a:pt x="177" y="261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4628260" y="3064679"/>
              <a:ext cx="25611" cy="374870"/>
            </a:xfrm>
            <a:custGeom>
              <a:avLst/>
              <a:gdLst/>
              <a:ahLst/>
              <a:cxnLst/>
              <a:rect l="l" t="t" r="r" b="b"/>
              <a:pathLst>
                <a:path w="179" h="2620" extrusionOk="0">
                  <a:moveTo>
                    <a:pt x="0" y="1"/>
                  </a:moveTo>
                  <a:lnTo>
                    <a:pt x="0" y="2619"/>
                  </a:lnTo>
                  <a:lnTo>
                    <a:pt x="178" y="261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4289594" y="3080704"/>
              <a:ext cx="25611" cy="374727"/>
            </a:xfrm>
            <a:custGeom>
              <a:avLst/>
              <a:gdLst/>
              <a:ahLst/>
              <a:cxnLst/>
              <a:rect l="l" t="t" r="r" b="b"/>
              <a:pathLst>
                <a:path w="179" h="2619" extrusionOk="0">
                  <a:moveTo>
                    <a:pt x="1" y="0"/>
                  </a:moveTo>
                  <a:lnTo>
                    <a:pt x="1" y="2618"/>
                  </a:lnTo>
                  <a:lnTo>
                    <a:pt x="179" y="261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4831574" y="3161400"/>
              <a:ext cx="25325" cy="181425"/>
            </a:xfrm>
            <a:custGeom>
              <a:avLst/>
              <a:gdLst/>
              <a:ahLst/>
              <a:cxnLst/>
              <a:rect l="l" t="t" r="r" b="b"/>
              <a:pathLst>
                <a:path w="177"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4695936" y="3161400"/>
              <a:ext cx="25611" cy="181425"/>
            </a:xfrm>
            <a:custGeom>
              <a:avLst/>
              <a:gdLst/>
              <a:ahLst/>
              <a:cxnLst/>
              <a:rect l="l" t="t" r="r" b="b"/>
              <a:pathLst>
                <a:path w="179" h="1268" extrusionOk="0">
                  <a:moveTo>
                    <a:pt x="0" y="1"/>
                  </a:moveTo>
                  <a:lnTo>
                    <a:pt x="0"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4221918" y="3177425"/>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5237773" y="3132212"/>
              <a:ext cx="25468" cy="181425"/>
            </a:xfrm>
            <a:custGeom>
              <a:avLst/>
              <a:gdLst/>
              <a:ahLst/>
              <a:cxnLst/>
              <a:rect l="l" t="t" r="r" b="b"/>
              <a:pathLst>
                <a:path w="178" h="1268" extrusionOk="0">
                  <a:moveTo>
                    <a:pt x="1" y="0"/>
                  </a:moveTo>
                  <a:lnTo>
                    <a:pt x="1"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4763612" y="3222780"/>
              <a:ext cx="25611" cy="58663"/>
            </a:xfrm>
            <a:custGeom>
              <a:avLst/>
              <a:gdLst/>
              <a:ahLst/>
              <a:cxnLst/>
              <a:rect l="l" t="t" r="r" b="b"/>
              <a:pathLst>
                <a:path w="179" h="410" extrusionOk="0">
                  <a:moveTo>
                    <a:pt x="1" y="1"/>
                  </a:moveTo>
                  <a:lnTo>
                    <a:pt x="1" y="409"/>
                  </a:lnTo>
                  <a:lnTo>
                    <a:pt x="179" y="409"/>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4154242" y="3238662"/>
              <a:ext cx="25468" cy="58663"/>
            </a:xfrm>
            <a:custGeom>
              <a:avLst/>
              <a:gdLst/>
              <a:ahLst/>
              <a:cxnLst/>
              <a:rect l="l" t="t" r="r" b="b"/>
              <a:pathLst>
                <a:path w="178" h="410" extrusionOk="0">
                  <a:moveTo>
                    <a:pt x="0" y="1"/>
                  </a:moveTo>
                  <a:lnTo>
                    <a:pt x="0" y="410"/>
                  </a:lnTo>
                  <a:lnTo>
                    <a:pt x="178" y="41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4018747" y="2897850"/>
              <a:ext cx="25611" cy="766909"/>
            </a:xfrm>
            <a:custGeom>
              <a:avLst/>
              <a:gdLst/>
              <a:ahLst/>
              <a:cxnLst/>
              <a:rect l="l" t="t" r="r" b="b"/>
              <a:pathLst>
                <a:path w="179" h="5360" extrusionOk="0">
                  <a:moveTo>
                    <a:pt x="0" y="1"/>
                  </a:moveTo>
                  <a:lnTo>
                    <a:pt x="0" y="5360"/>
                  </a:lnTo>
                  <a:lnTo>
                    <a:pt x="178" y="536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3951071" y="2576067"/>
              <a:ext cx="25468" cy="1410483"/>
            </a:xfrm>
            <a:custGeom>
              <a:avLst/>
              <a:gdLst/>
              <a:ahLst/>
              <a:cxnLst/>
              <a:rect l="l" t="t" r="r" b="b"/>
              <a:pathLst>
                <a:path w="178" h="9858" extrusionOk="0">
                  <a:moveTo>
                    <a:pt x="0" y="1"/>
                  </a:moveTo>
                  <a:lnTo>
                    <a:pt x="0" y="9858"/>
                  </a:lnTo>
                  <a:lnTo>
                    <a:pt x="178" y="985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3883252" y="2806566"/>
              <a:ext cx="25468" cy="949622"/>
            </a:xfrm>
            <a:custGeom>
              <a:avLst/>
              <a:gdLst/>
              <a:ahLst/>
              <a:cxnLst/>
              <a:rect l="l" t="t" r="r" b="b"/>
              <a:pathLst>
                <a:path w="178"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3409234" y="2958658"/>
              <a:ext cx="25468" cy="645434"/>
            </a:xfrm>
            <a:custGeom>
              <a:avLst/>
              <a:gdLst/>
              <a:ahLst/>
              <a:cxnLst/>
              <a:rect l="l" t="t" r="r" b="b"/>
              <a:pathLst>
                <a:path w="178" h="4511" extrusionOk="0">
                  <a:moveTo>
                    <a:pt x="1" y="0"/>
                  </a:moveTo>
                  <a:lnTo>
                    <a:pt x="1"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3341415" y="2958658"/>
              <a:ext cx="25611" cy="645434"/>
            </a:xfrm>
            <a:custGeom>
              <a:avLst/>
              <a:gdLst/>
              <a:ahLst/>
              <a:cxnLst/>
              <a:rect l="l" t="t" r="r" b="b"/>
              <a:pathLst>
                <a:path w="179" h="4511" extrusionOk="0">
                  <a:moveTo>
                    <a:pt x="0" y="0"/>
                  </a:moveTo>
                  <a:lnTo>
                    <a:pt x="0"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3273882" y="2868662"/>
              <a:ext cx="25325" cy="825285"/>
            </a:xfrm>
            <a:custGeom>
              <a:avLst/>
              <a:gdLst/>
              <a:ahLst/>
              <a:cxnLst/>
              <a:rect l="l" t="t" r="r" b="b"/>
              <a:pathLst>
                <a:path w="177" h="5768" extrusionOk="0">
                  <a:moveTo>
                    <a:pt x="0" y="1"/>
                  </a:moveTo>
                  <a:lnTo>
                    <a:pt x="0" y="5768"/>
                  </a:lnTo>
                  <a:lnTo>
                    <a:pt x="177" y="57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3206063" y="2868662"/>
              <a:ext cx="25468" cy="825285"/>
            </a:xfrm>
            <a:custGeom>
              <a:avLst/>
              <a:gdLst/>
              <a:ahLst/>
              <a:cxnLst/>
              <a:rect l="l" t="t" r="r" b="b"/>
              <a:pathLst>
                <a:path w="178" h="5768" extrusionOk="0">
                  <a:moveTo>
                    <a:pt x="1" y="1"/>
                  </a:moveTo>
                  <a:lnTo>
                    <a:pt x="1" y="5768"/>
                  </a:lnTo>
                  <a:lnTo>
                    <a:pt x="178" y="57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3815576" y="2976114"/>
              <a:ext cx="25468" cy="610379"/>
            </a:xfrm>
            <a:custGeom>
              <a:avLst/>
              <a:gdLst/>
              <a:ahLst/>
              <a:cxnLst/>
              <a:rect l="l" t="t" r="r" b="b"/>
              <a:pathLst>
                <a:path w="178" h="4266" extrusionOk="0">
                  <a:moveTo>
                    <a:pt x="1" y="1"/>
                  </a:moveTo>
                  <a:lnTo>
                    <a:pt x="1" y="4266"/>
                  </a:lnTo>
                  <a:lnTo>
                    <a:pt x="177" y="4266"/>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3747900" y="3094010"/>
              <a:ext cx="25468" cy="374583"/>
            </a:xfrm>
            <a:custGeom>
              <a:avLst/>
              <a:gdLst/>
              <a:ahLst/>
              <a:cxnLst/>
              <a:rect l="l" t="t" r="r" b="b"/>
              <a:pathLst>
                <a:path w="178" h="2618" extrusionOk="0">
                  <a:moveTo>
                    <a:pt x="0" y="1"/>
                  </a:moveTo>
                  <a:lnTo>
                    <a:pt x="0" y="2618"/>
                  </a:lnTo>
                  <a:lnTo>
                    <a:pt x="177" y="261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3477053" y="3153960"/>
              <a:ext cx="25325" cy="254682"/>
            </a:xfrm>
            <a:custGeom>
              <a:avLst/>
              <a:gdLst/>
              <a:ahLst/>
              <a:cxnLst/>
              <a:rect l="l" t="t" r="r" b="b"/>
              <a:pathLst>
                <a:path w="177"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3138387" y="3164834"/>
              <a:ext cx="25468" cy="254682"/>
            </a:xfrm>
            <a:custGeom>
              <a:avLst/>
              <a:gdLst/>
              <a:ahLst/>
              <a:cxnLst/>
              <a:rect l="l" t="t" r="r" b="b"/>
              <a:pathLst>
                <a:path w="178"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3680081" y="3190588"/>
              <a:ext cx="25468" cy="181425"/>
            </a:xfrm>
            <a:custGeom>
              <a:avLst/>
              <a:gdLst/>
              <a:ahLst/>
              <a:cxnLst/>
              <a:rect l="l" t="t" r="r" b="b"/>
              <a:pathLst>
                <a:path w="178" h="1268" extrusionOk="0">
                  <a:moveTo>
                    <a:pt x="1" y="1"/>
                  </a:moveTo>
                  <a:lnTo>
                    <a:pt x="1"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3544729" y="3190588"/>
              <a:ext cx="25468" cy="181425"/>
            </a:xfrm>
            <a:custGeom>
              <a:avLst/>
              <a:gdLst/>
              <a:ahLst/>
              <a:cxnLst/>
              <a:rect l="l" t="t" r="r" b="b"/>
              <a:pathLst>
                <a:path w="178"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3070568" y="3206612"/>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4086423" y="3161400"/>
              <a:ext cx="25611" cy="181425"/>
            </a:xfrm>
            <a:custGeom>
              <a:avLst/>
              <a:gdLst/>
              <a:ahLst/>
              <a:cxnLst/>
              <a:rect l="l" t="t" r="r" b="b"/>
              <a:pathLst>
                <a:path w="179" h="1268" extrusionOk="0">
                  <a:moveTo>
                    <a:pt x="1" y="1"/>
                  </a:moveTo>
                  <a:lnTo>
                    <a:pt x="1" y="1268"/>
                  </a:lnTo>
                  <a:lnTo>
                    <a:pt x="179" y="1268"/>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3612405" y="3252111"/>
              <a:ext cx="25468" cy="58520"/>
            </a:xfrm>
            <a:custGeom>
              <a:avLst/>
              <a:gdLst/>
              <a:ahLst/>
              <a:cxnLst/>
              <a:rect l="l" t="t" r="r" b="b"/>
              <a:pathLst>
                <a:path w="178" h="409" extrusionOk="0">
                  <a:moveTo>
                    <a:pt x="1" y="0"/>
                  </a:moveTo>
                  <a:lnTo>
                    <a:pt x="1" y="408"/>
                  </a:lnTo>
                  <a:lnTo>
                    <a:pt x="177" y="40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3002749" y="3267993"/>
              <a:ext cx="25611" cy="58663"/>
            </a:xfrm>
            <a:custGeom>
              <a:avLst/>
              <a:gdLst/>
              <a:ahLst/>
              <a:cxnLst/>
              <a:rect l="l" t="t" r="r" b="b"/>
              <a:pathLst>
                <a:path w="179" h="410" extrusionOk="0">
                  <a:moveTo>
                    <a:pt x="1" y="1"/>
                  </a:moveTo>
                  <a:lnTo>
                    <a:pt x="1" y="410"/>
                  </a:lnTo>
                  <a:lnTo>
                    <a:pt x="179" y="410"/>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2867397" y="3138221"/>
              <a:ext cx="25611" cy="286446"/>
            </a:xfrm>
            <a:custGeom>
              <a:avLst/>
              <a:gdLst/>
              <a:ahLst/>
              <a:cxnLst/>
              <a:rect l="l" t="t" r="r" b="b"/>
              <a:pathLst>
                <a:path w="179" h="2002" extrusionOk="0">
                  <a:moveTo>
                    <a:pt x="0" y="1"/>
                  </a:moveTo>
                  <a:lnTo>
                    <a:pt x="0" y="2001"/>
                  </a:lnTo>
                  <a:lnTo>
                    <a:pt x="178" y="200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2799578" y="3018035"/>
              <a:ext cx="25611" cy="526677"/>
            </a:xfrm>
            <a:custGeom>
              <a:avLst/>
              <a:gdLst/>
              <a:ahLst/>
              <a:cxnLst/>
              <a:rect l="l" t="t" r="r" b="b"/>
              <a:pathLst>
                <a:path w="179" h="3681" extrusionOk="0">
                  <a:moveTo>
                    <a:pt x="1" y="0"/>
                  </a:moveTo>
                  <a:lnTo>
                    <a:pt x="1" y="3680"/>
                  </a:lnTo>
                  <a:lnTo>
                    <a:pt x="179" y="3680"/>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2731902" y="3104025"/>
              <a:ext cx="25611" cy="354695"/>
            </a:xfrm>
            <a:custGeom>
              <a:avLst/>
              <a:gdLst/>
              <a:ahLst/>
              <a:cxnLst/>
              <a:rect l="l" t="t" r="r" b="b"/>
              <a:pathLst>
                <a:path w="179" h="2479" extrusionOk="0">
                  <a:moveTo>
                    <a:pt x="1" y="0"/>
                  </a:moveTo>
                  <a:lnTo>
                    <a:pt x="1" y="2478"/>
                  </a:lnTo>
                  <a:lnTo>
                    <a:pt x="179" y="247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2257884" y="3222923"/>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2190208" y="3222923"/>
              <a:ext cx="25468" cy="117039"/>
            </a:xfrm>
            <a:custGeom>
              <a:avLst/>
              <a:gdLst/>
              <a:ahLst/>
              <a:cxnLst/>
              <a:rect l="l" t="t" r="r" b="b"/>
              <a:pathLst>
                <a:path w="178" h="818" extrusionOk="0">
                  <a:moveTo>
                    <a:pt x="0" y="1"/>
                  </a:moveTo>
                  <a:lnTo>
                    <a:pt x="0"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2122389" y="3206612"/>
              <a:ext cx="25468" cy="149519"/>
            </a:xfrm>
            <a:custGeom>
              <a:avLst/>
              <a:gdLst/>
              <a:ahLst/>
              <a:cxnLst/>
              <a:rect l="l" t="t" r="r" b="b"/>
              <a:pathLst>
                <a:path w="178" h="1045" extrusionOk="0">
                  <a:moveTo>
                    <a:pt x="1" y="0"/>
                  </a:moveTo>
                  <a:lnTo>
                    <a:pt x="1" y="1045"/>
                  </a:lnTo>
                  <a:lnTo>
                    <a:pt x="178" y="104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2054713" y="3206612"/>
              <a:ext cx="25468" cy="149519"/>
            </a:xfrm>
            <a:custGeom>
              <a:avLst/>
              <a:gdLst/>
              <a:ahLst/>
              <a:cxnLst/>
              <a:rect l="l" t="t" r="r" b="b"/>
              <a:pathLst>
                <a:path w="178" h="1045" extrusionOk="0">
                  <a:moveTo>
                    <a:pt x="1" y="0"/>
                  </a:moveTo>
                  <a:lnTo>
                    <a:pt x="1"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2664226" y="3167409"/>
              <a:ext cx="25611" cy="227926"/>
            </a:xfrm>
            <a:custGeom>
              <a:avLst/>
              <a:gdLst/>
              <a:ahLst/>
              <a:cxnLst/>
              <a:rect l="l" t="t" r="r" b="b"/>
              <a:pathLst>
                <a:path w="179" h="1593" extrusionOk="0">
                  <a:moveTo>
                    <a:pt x="0" y="1"/>
                  </a:moveTo>
                  <a:lnTo>
                    <a:pt x="0" y="1592"/>
                  </a:lnTo>
                  <a:lnTo>
                    <a:pt x="178" y="1592"/>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2596550" y="3211334"/>
              <a:ext cx="25325" cy="140075"/>
            </a:xfrm>
            <a:custGeom>
              <a:avLst/>
              <a:gdLst/>
              <a:ahLst/>
              <a:cxnLst/>
              <a:rect l="l" t="t" r="r" b="b"/>
              <a:pathLst>
                <a:path w="177" h="979" extrusionOk="0">
                  <a:moveTo>
                    <a:pt x="0" y="0"/>
                  </a:moveTo>
                  <a:lnTo>
                    <a:pt x="0" y="978"/>
                  </a:lnTo>
                  <a:lnTo>
                    <a:pt x="177" y="97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2325560" y="3258264"/>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1987037" y="3260124"/>
              <a:ext cx="25468" cy="46358"/>
            </a:xfrm>
            <a:custGeom>
              <a:avLst/>
              <a:gdLst/>
              <a:ahLst/>
              <a:cxnLst/>
              <a:rect l="l" t="t" r="r" b="b"/>
              <a:pathLst>
                <a:path w="178" h="324" extrusionOk="0">
                  <a:moveTo>
                    <a:pt x="0" y="1"/>
                  </a:moveTo>
                  <a:lnTo>
                    <a:pt x="0" y="323"/>
                  </a:lnTo>
                  <a:lnTo>
                    <a:pt x="177" y="323"/>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2528731" y="3247533"/>
              <a:ext cx="25611" cy="67820"/>
            </a:xfrm>
            <a:custGeom>
              <a:avLst/>
              <a:gdLst/>
              <a:ahLst/>
              <a:cxnLst/>
              <a:rect l="l" t="t" r="r" b="b"/>
              <a:pathLst>
                <a:path w="179" h="474" extrusionOk="0">
                  <a:moveTo>
                    <a:pt x="1" y="0"/>
                  </a:moveTo>
                  <a:lnTo>
                    <a:pt x="1" y="474"/>
                  </a:lnTo>
                  <a:lnTo>
                    <a:pt x="179" y="474"/>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2393379" y="3270139"/>
              <a:ext cx="25325" cy="22464"/>
            </a:xfrm>
            <a:custGeom>
              <a:avLst/>
              <a:gdLst/>
              <a:ahLst/>
              <a:cxnLst/>
              <a:rect l="l" t="t" r="r" b="b"/>
              <a:pathLst>
                <a:path w="177" h="157" extrusionOk="0">
                  <a:moveTo>
                    <a:pt x="0" y="0"/>
                  </a:moveTo>
                  <a:lnTo>
                    <a:pt x="0" y="156"/>
                  </a:lnTo>
                  <a:lnTo>
                    <a:pt x="177" y="156"/>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1919361" y="3271999"/>
              <a:ext cx="25325" cy="22464"/>
            </a:xfrm>
            <a:custGeom>
              <a:avLst/>
              <a:gdLst/>
              <a:ahLst/>
              <a:cxnLst/>
              <a:rect l="l" t="t" r="r" b="b"/>
              <a:pathLst>
                <a:path w="177"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2935073" y="3236516"/>
              <a:ext cx="25611" cy="67820"/>
            </a:xfrm>
            <a:custGeom>
              <a:avLst/>
              <a:gdLst/>
              <a:ahLst/>
              <a:cxnLst/>
              <a:rect l="l" t="t" r="r" b="b"/>
              <a:pathLst>
                <a:path w="179" h="474" extrusionOk="0">
                  <a:moveTo>
                    <a:pt x="1" y="0"/>
                  </a:moveTo>
                  <a:lnTo>
                    <a:pt x="1" y="474"/>
                  </a:lnTo>
                  <a:lnTo>
                    <a:pt x="178" y="474"/>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2461055" y="3270425"/>
              <a:ext cx="25611" cy="21891"/>
            </a:xfrm>
            <a:custGeom>
              <a:avLst/>
              <a:gdLst/>
              <a:ahLst/>
              <a:cxnLst/>
              <a:rect l="l" t="t" r="r" b="b"/>
              <a:pathLst>
                <a:path w="179" h="153" extrusionOk="0">
                  <a:moveTo>
                    <a:pt x="0" y="0"/>
                  </a:moveTo>
                  <a:lnTo>
                    <a:pt x="0" y="152"/>
                  </a:lnTo>
                  <a:lnTo>
                    <a:pt x="178" y="152"/>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1851399" y="3279582"/>
              <a:ext cx="25611" cy="7297"/>
            </a:xfrm>
            <a:custGeom>
              <a:avLst/>
              <a:gdLst/>
              <a:ahLst/>
              <a:cxnLst/>
              <a:rect l="l" t="t" r="r" b="b"/>
              <a:pathLst>
                <a:path w="179" h="51" extrusionOk="0">
                  <a:moveTo>
                    <a:pt x="1" y="1"/>
                  </a:moveTo>
                  <a:lnTo>
                    <a:pt x="1" y="51"/>
                  </a:lnTo>
                  <a:lnTo>
                    <a:pt x="179" y="51"/>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6795465" y="3182289"/>
              <a:ext cx="25468" cy="117039"/>
            </a:xfrm>
            <a:custGeom>
              <a:avLst/>
              <a:gdLst/>
              <a:ahLst/>
              <a:cxnLst/>
              <a:rect l="l" t="t" r="r" b="b"/>
              <a:pathLst>
                <a:path w="178" h="818" extrusionOk="0">
                  <a:moveTo>
                    <a:pt x="1" y="1"/>
                  </a:moveTo>
                  <a:lnTo>
                    <a:pt x="1" y="817"/>
                  </a:lnTo>
                  <a:lnTo>
                    <a:pt x="178" y="817"/>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6727789" y="3182289"/>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6660113" y="3166121"/>
              <a:ext cx="25468" cy="149519"/>
            </a:xfrm>
            <a:custGeom>
              <a:avLst/>
              <a:gdLst/>
              <a:ahLst/>
              <a:cxnLst/>
              <a:rect l="l" t="t" r="r" b="b"/>
              <a:pathLst>
                <a:path w="178"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6592437" y="3166121"/>
              <a:ext cx="25325" cy="149519"/>
            </a:xfrm>
            <a:custGeom>
              <a:avLst/>
              <a:gdLst/>
              <a:ahLst/>
              <a:cxnLst/>
              <a:rect l="l" t="t" r="r" b="b"/>
              <a:pathLst>
                <a:path w="177"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6863284" y="3217773"/>
              <a:ext cx="25468" cy="46215"/>
            </a:xfrm>
            <a:custGeom>
              <a:avLst/>
              <a:gdLst/>
              <a:ahLst/>
              <a:cxnLst/>
              <a:rect l="l" t="t" r="r" b="b"/>
              <a:pathLst>
                <a:path w="178" h="323" extrusionOk="0">
                  <a:moveTo>
                    <a:pt x="0" y="0"/>
                  </a:moveTo>
                  <a:lnTo>
                    <a:pt x="0" y="323"/>
                  </a:lnTo>
                  <a:lnTo>
                    <a:pt x="177" y="323"/>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6524618" y="3219633"/>
              <a:ext cx="25468" cy="46358"/>
            </a:xfrm>
            <a:custGeom>
              <a:avLst/>
              <a:gdLst/>
              <a:ahLst/>
              <a:cxnLst/>
              <a:rect l="l" t="t" r="r" b="b"/>
              <a:pathLst>
                <a:path w="178" h="324" extrusionOk="0">
                  <a:moveTo>
                    <a:pt x="1" y="1"/>
                  </a:moveTo>
                  <a:lnTo>
                    <a:pt x="1"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a:off x="6930960" y="3229648"/>
              <a:ext cx="25611" cy="22320"/>
            </a:xfrm>
            <a:custGeom>
              <a:avLst/>
              <a:gdLst/>
              <a:ahLst/>
              <a:cxnLst/>
              <a:rect l="l" t="t" r="r" b="b"/>
              <a:pathLst>
                <a:path w="179" h="156" extrusionOk="0">
                  <a:moveTo>
                    <a:pt x="1" y="0"/>
                  </a:moveTo>
                  <a:lnTo>
                    <a:pt x="1" y="155"/>
                  </a:lnTo>
                  <a:lnTo>
                    <a:pt x="178" y="15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6456942" y="3231508"/>
              <a:ext cx="25468" cy="22464"/>
            </a:xfrm>
            <a:custGeom>
              <a:avLst/>
              <a:gdLst/>
              <a:ahLst/>
              <a:cxnLst/>
              <a:rect l="l" t="t" r="r" b="b"/>
              <a:pathLst>
                <a:path w="178"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6389123" y="3239091"/>
              <a:ext cx="25468" cy="7297"/>
            </a:xfrm>
            <a:custGeom>
              <a:avLst/>
              <a:gdLst/>
              <a:ahLst/>
              <a:cxnLst/>
              <a:rect l="l" t="t" r="r" b="b"/>
              <a:pathLst>
                <a:path w="178" h="51" extrusionOk="0">
                  <a:moveTo>
                    <a:pt x="0" y="1"/>
                  </a:moveTo>
                  <a:lnTo>
                    <a:pt x="0" y="51"/>
                  </a:lnTo>
                  <a:lnTo>
                    <a:pt x="178" y="5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6321447" y="3095727"/>
              <a:ext cx="25468" cy="286303"/>
            </a:xfrm>
            <a:custGeom>
              <a:avLst/>
              <a:gdLst/>
              <a:ahLst/>
              <a:cxnLst/>
              <a:rect l="l" t="t" r="r" b="b"/>
              <a:pathLst>
                <a:path w="178" h="2001" extrusionOk="0">
                  <a:moveTo>
                    <a:pt x="1" y="0"/>
                  </a:moveTo>
                  <a:lnTo>
                    <a:pt x="1" y="2001"/>
                  </a:lnTo>
                  <a:lnTo>
                    <a:pt x="178" y="200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6253771" y="2975541"/>
              <a:ext cx="25468" cy="526534"/>
            </a:xfrm>
            <a:custGeom>
              <a:avLst/>
              <a:gdLst/>
              <a:ahLst/>
              <a:cxnLst/>
              <a:rect l="l" t="t" r="r" b="b"/>
              <a:pathLst>
                <a:path w="178" h="3680" extrusionOk="0">
                  <a:moveTo>
                    <a:pt x="1" y="1"/>
                  </a:moveTo>
                  <a:lnTo>
                    <a:pt x="1" y="3680"/>
                  </a:lnTo>
                  <a:lnTo>
                    <a:pt x="177" y="36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6185952" y="3061388"/>
              <a:ext cx="25611" cy="354695"/>
            </a:xfrm>
            <a:custGeom>
              <a:avLst/>
              <a:gdLst/>
              <a:ahLst/>
              <a:cxnLst/>
              <a:rect l="l" t="t" r="r" b="b"/>
              <a:pathLst>
                <a:path w="179" h="2479" extrusionOk="0">
                  <a:moveTo>
                    <a:pt x="0" y="1"/>
                  </a:moveTo>
                  <a:lnTo>
                    <a:pt x="0" y="2479"/>
                  </a:lnTo>
                  <a:lnTo>
                    <a:pt x="178" y="247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5711934" y="3180429"/>
              <a:ext cx="25468" cy="116896"/>
            </a:xfrm>
            <a:custGeom>
              <a:avLst/>
              <a:gdLst/>
              <a:ahLst/>
              <a:cxnLst/>
              <a:rect l="l" t="t" r="r" b="b"/>
              <a:pathLst>
                <a:path w="178" h="817" extrusionOk="0">
                  <a:moveTo>
                    <a:pt x="0" y="0"/>
                  </a:moveTo>
                  <a:lnTo>
                    <a:pt x="0"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5644115" y="3180429"/>
              <a:ext cx="25468" cy="116896"/>
            </a:xfrm>
            <a:custGeom>
              <a:avLst/>
              <a:gdLst/>
              <a:ahLst/>
              <a:cxnLst/>
              <a:rect l="l" t="t" r="r" b="b"/>
              <a:pathLst>
                <a:path w="178" h="817" extrusionOk="0">
                  <a:moveTo>
                    <a:pt x="1" y="0"/>
                  </a:moveTo>
                  <a:lnTo>
                    <a:pt x="1"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5576439" y="3164118"/>
              <a:ext cx="25611" cy="149519"/>
            </a:xfrm>
            <a:custGeom>
              <a:avLst/>
              <a:gdLst/>
              <a:ahLst/>
              <a:cxnLst/>
              <a:rect l="l" t="t" r="r" b="b"/>
              <a:pathLst>
                <a:path w="179" h="1045" extrusionOk="0">
                  <a:moveTo>
                    <a:pt x="0" y="1"/>
                  </a:moveTo>
                  <a:lnTo>
                    <a:pt x="0" y="1044"/>
                  </a:lnTo>
                  <a:lnTo>
                    <a:pt x="178" y="104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5508763" y="3164118"/>
              <a:ext cx="25325" cy="149519"/>
            </a:xfrm>
            <a:custGeom>
              <a:avLst/>
              <a:gdLst/>
              <a:ahLst/>
              <a:cxnLst/>
              <a:rect l="l" t="t" r="r" b="b"/>
              <a:pathLst>
                <a:path w="177" h="1045" extrusionOk="0">
                  <a:moveTo>
                    <a:pt x="0" y="1"/>
                  </a:moveTo>
                  <a:lnTo>
                    <a:pt x="0" y="1044"/>
                  </a:lnTo>
                  <a:lnTo>
                    <a:pt x="177" y="1044"/>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6118133" y="3124915"/>
              <a:ext cx="25611" cy="227926"/>
            </a:xfrm>
            <a:custGeom>
              <a:avLst/>
              <a:gdLst/>
              <a:ahLst/>
              <a:cxnLst/>
              <a:rect l="l" t="t" r="r" b="b"/>
              <a:pathLst>
                <a:path w="179" h="1593" extrusionOk="0">
                  <a:moveTo>
                    <a:pt x="1" y="0"/>
                  </a:moveTo>
                  <a:lnTo>
                    <a:pt x="1" y="1593"/>
                  </a:lnTo>
                  <a:lnTo>
                    <a:pt x="179" y="1593"/>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6050457" y="3168840"/>
              <a:ext cx="25611" cy="139932"/>
            </a:xfrm>
            <a:custGeom>
              <a:avLst/>
              <a:gdLst/>
              <a:ahLst/>
              <a:cxnLst/>
              <a:rect l="l" t="t" r="r" b="b"/>
              <a:pathLst>
                <a:path w="179" h="978" extrusionOk="0">
                  <a:moveTo>
                    <a:pt x="1" y="1"/>
                  </a:moveTo>
                  <a:lnTo>
                    <a:pt x="1" y="978"/>
                  </a:lnTo>
                  <a:lnTo>
                    <a:pt x="178" y="97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5779610" y="3215626"/>
              <a:ext cx="25611" cy="46358"/>
            </a:xfrm>
            <a:custGeom>
              <a:avLst/>
              <a:gdLst/>
              <a:ahLst/>
              <a:cxnLst/>
              <a:rect l="l" t="t" r="r" b="b"/>
              <a:pathLst>
                <a:path w="179" h="324" extrusionOk="0">
                  <a:moveTo>
                    <a:pt x="0" y="1"/>
                  </a:moveTo>
                  <a:lnTo>
                    <a:pt x="0"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5440944" y="3217773"/>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5982781" y="3204896"/>
              <a:ext cx="25611" cy="67820"/>
            </a:xfrm>
            <a:custGeom>
              <a:avLst/>
              <a:gdLst/>
              <a:ahLst/>
              <a:cxnLst/>
              <a:rect l="l" t="t" r="r" b="b"/>
              <a:pathLst>
                <a:path w="179" h="474" extrusionOk="0">
                  <a:moveTo>
                    <a:pt x="0" y="1"/>
                  </a:moveTo>
                  <a:lnTo>
                    <a:pt x="0" y="474"/>
                  </a:lnTo>
                  <a:lnTo>
                    <a:pt x="178" y="47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9"/>
            <p:cNvSpPr/>
            <p:nvPr/>
          </p:nvSpPr>
          <p:spPr>
            <a:xfrm>
              <a:off x="5847286" y="3227645"/>
              <a:ext cx="25611" cy="22320"/>
            </a:xfrm>
            <a:custGeom>
              <a:avLst/>
              <a:gdLst/>
              <a:ahLst/>
              <a:cxnLst/>
              <a:rect l="l" t="t" r="r" b="b"/>
              <a:pathLst>
                <a:path w="179" h="156" extrusionOk="0">
                  <a:moveTo>
                    <a:pt x="1" y="1"/>
                  </a:moveTo>
                  <a:lnTo>
                    <a:pt x="1" y="156"/>
                  </a:lnTo>
                  <a:lnTo>
                    <a:pt x="179" y="156"/>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9"/>
            <p:cNvSpPr/>
            <p:nvPr/>
          </p:nvSpPr>
          <p:spPr>
            <a:xfrm>
              <a:off x="5373268" y="3229648"/>
              <a:ext cx="25468" cy="22320"/>
            </a:xfrm>
            <a:custGeom>
              <a:avLst/>
              <a:gdLst/>
              <a:ahLst/>
              <a:cxnLst/>
              <a:rect l="l" t="t" r="r" b="b"/>
              <a:pathLst>
                <a:path w="178" h="156" extrusionOk="0">
                  <a:moveTo>
                    <a:pt x="1" y="0"/>
                  </a:moveTo>
                  <a:lnTo>
                    <a:pt x="1" y="155"/>
                  </a:lnTo>
                  <a:lnTo>
                    <a:pt x="177" y="15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5914962" y="3227788"/>
              <a:ext cx="25611" cy="22034"/>
            </a:xfrm>
            <a:custGeom>
              <a:avLst/>
              <a:gdLst/>
              <a:ahLst/>
              <a:cxnLst/>
              <a:rect l="l" t="t" r="r" b="b"/>
              <a:pathLst>
                <a:path w="179" h="154" extrusionOk="0">
                  <a:moveTo>
                    <a:pt x="1" y="1"/>
                  </a:moveTo>
                  <a:lnTo>
                    <a:pt x="1" y="154"/>
                  </a:lnTo>
                  <a:lnTo>
                    <a:pt x="179" y="154"/>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5305592" y="3237088"/>
              <a:ext cx="25468" cy="7440"/>
            </a:xfrm>
            <a:custGeom>
              <a:avLst/>
              <a:gdLst/>
              <a:ahLst/>
              <a:cxnLst/>
              <a:rect l="l" t="t" r="r" b="b"/>
              <a:pathLst>
                <a:path w="178" h="52" extrusionOk="0">
                  <a:moveTo>
                    <a:pt x="0" y="0"/>
                  </a:moveTo>
                  <a:lnTo>
                    <a:pt x="0" y="51"/>
                  </a:lnTo>
                  <a:lnTo>
                    <a:pt x="177" y="51"/>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9"/>
          <p:cNvSpPr txBox="1">
            <a:spLocks noGrp="1"/>
          </p:cNvSpPr>
          <p:nvPr>
            <p:ph type="title"/>
          </p:nvPr>
        </p:nvSpPr>
        <p:spPr>
          <a:xfrm>
            <a:off x="713225" y="1795150"/>
            <a:ext cx="4045200" cy="6918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solidFill>
                  <a:schemeClr val="accent1"/>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endParaRPr/>
          </a:p>
        </p:txBody>
      </p:sp>
      <p:sp>
        <p:nvSpPr>
          <p:cNvPr id="404" name="Google Shape;404;p9"/>
          <p:cNvSpPr txBox="1">
            <a:spLocks noGrp="1"/>
          </p:cNvSpPr>
          <p:nvPr>
            <p:ph type="subTitle" idx="1"/>
          </p:nvPr>
        </p:nvSpPr>
        <p:spPr>
          <a:xfrm>
            <a:off x="713225" y="2574475"/>
            <a:ext cx="4045200" cy="1674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100"/>
              <a:buNone/>
              <a:defRPr sz="1612">
                <a:solidFill>
                  <a:schemeClr val="dk1"/>
                </a:solidFill>
                <a:latin typeface="Fira Sans"/>
                <a:ea typeface="Fira Sans"/>
                <a:cs typeface="Fira Sans"/>
                <a:sym typeface="Fira Sans"/>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5" name="Google Shape;40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406" name="Google Shape;406;p9"/>
          <p:cNvGrpSpPr/>
          <p:nvPr/>
        </p:nvGrpSpPr>
        <p:grpSpPr>
          <a:xfrm>
            <a:off x="906927" y="-687650"/>
            <a:ext cx="2673672" cy="2356522"/>
            <a:chOff x="6615200" y="-815675"/>
            <a:chExt cx="2673672" cy="2356522"/>
          </a:xfrm>
        </p:grpSpPr>
        <p:sp>
          <p:nvSpPr>
            <p:cNvPr id="407" name="Google Shape;407;p9"/>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9"/>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9"/>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flipH="1">
              <a:off x="8630755" y="9411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9"/>
          <p:cNvSpPr/>
          <p:nvPr/>
        </p:nvSpPr>
        <p:spPr>
          <a:xfrm flipH="1">
            <a:off x="444827" y="4606114"/>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flipH="1">
            <a:off x="8318405" y="4348325"/>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3"/>
        <p:cNvGrpSpPr/>
        <p:nvPr/>
      </p:nvGrpSpPr>
      <p:grpSpPr>
        <a:xfrm>
          <a:off x="0" y="0"/>
          <a:ext cx="0" cy="0"/>
          <a:chOff x="0" y="0"/>
          <a:chExt cx="0" cy="0"/>
        </a:xfrm>
      </p:grpSpPr>
      <p:sp>
        <p:nvSpPr>
          <p:cNvPr id="414" name="Google Shape;414;p10"/>
          <p:cNvSpPr txBox="1">
            <a:spLocks noGrp="1"/>
          </p:cNvSpPr>
          <p:nvPr>
            <p:ph type="body" idx="1"/>
          </p:nvPr>
        </p:nvSpPr>
        <p:spPr>
          <a:xfrm>
            <a:off x="4913925" y="3385975"/>
            <a:ext cx="3656700" cy="1182900"/>
          </a:xfrm>
          <a:prstGeom prst="rect">
            <a:avLst/>
          </a:prstGeom>
        </p:spPr>
        <p:txBody>
          <a:bodyPr spcFirstLastPara="1" wrap="square" lIns="91425" tIns="91425" rIns="91425" bIns="91425" anchor="b" anchorCtr="0">
            <a:normAutofit/>
          </a:bodyPr>
          <a:lstStyle>
            <a:lvl1pPr marL="457200" lvl="0" indent="-228600">
              <a:spcBef>
                <a:spcPts val="0"/>
              </a:spcBef>
              <a:spcAft>
                <a:spcPts val="0"/>
              </a:spcAft>
              <a:buSzPts val="2300"/>
              <a:buFont typeface="Jost"/>
              <a:buNone/>
              <a:defRPr sz="3242" b="1">
                <a:solidFill>
                  <a:schemeClr val="dk2"/>
                </a:solidFill>
                <a:latin typeface="Jost"/>
                <a:ea typeface="Jost"/>
                <a:cs typeface="Jost"/>
                <a:sym typeface="Jost"/>
              </a:defRPr>
            </a:lvl1pPr>
          </a:lstStyle>
          <a:p>
            <a:endParaRPr/>
          </a:p>
        </p:txBody>
      </p:sp>
      <p:grpSp>
        <p:nvGrpSpPr>
          <p:cNvPr id="415" name="Google Shape;415;p10"/>
          <p:cNvGrpSpPr/>
          <p:nvPr/>
        </p:nvGrpSpPr>
        <p:grpSpPr>
          <a:xfrm rot="10800000">
            <a:off x="-614337" y="3640154"/>
            <a:ext cx="2673672" cy="2356522"/>
            <a:chOff x="6615200" y="-815675"/>
            <a:chExt cx="2673672" cy="2356522"/>
          </a:xfrm>
        </p:grpSpPr>
        <p:sp>
          <p:nvSpPr>
            <p:cNvPr id="416" name="Google Shape;416;p10"/>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0"/>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0"/>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p:nvPr/>
          </p:nvSpPr>
          <p:spPr>
            <a:xfrm flipH="1">
              <a:off x="8630755" y="941188"/>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10"/>
          <p:cNvSpPr/>
          <p:nvPr/>
        </p:nvSpPr>
        <p:spPr>
          <a:xfrm rot="10800000" flipH="1">
            <a:off x="7941546" y="-145775"/>
            <a:ext cx="429102" cy="390986"/>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p:nvPr/>
        </p:nvSpPr>
        <p:spPr>
          <a:xfrm rot="10800000" flipH="1">
            <a:off x="-161048" y="-96659"/>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0"/>
          <p:cNvSpPr/>
          <p:nvPr/>
        </p:nvSpPr>
        <p:spPr>
          <a:xfrm>
            <a:off x="4381325" y="2337950"/>
            <a:ext cx="5322300" cy="5322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2500" y="445025"/>
            <a:ext cx="7698900" cy="5727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Clr>
                <a:schemeClr val="accent1"/>
              </a:buClr>
              <a:buSzPts val="3200"/>
              <a:buFont typeface="Jost"/>
              <a:buNone/>
              <a:defRPr sz="3200" b="1">
                <a:solidFill>
                  <a:schemeClr val="accent1"/>
                </a:solidFill>
                <a:latin typeface="Jost"/>
                <a:ea typeface="Jost"/>
                <a:cs typeface="Jost"/>
                <a:sym typeface="Jost"/>
              </a:defRPr>
            </a:lvl1pPr>
            <a:lvl2pPr lvl="1">
              <a:lnSpc>
                <a:spcPct val="100000"/>
              </a:lnSpc>
              <a:spcBef>
                <a:spcPts val="0"/>
              </a:spcBef>
              <a:spcAft>
                <a:spcPts val="0"/>
              </a:spcAft>
              <a:buClr>
                <a:schemeClr val="accent1"/>
              </a:buClr>
              <a:buSzPts val="3200"/>
              <a:buFont typeface="Jost"/>
              <a:buNone/>
              <a:defRPr sz="3200" b="1">
                <a:solidFill>
                  <a:schemeClr val="accent1"/>
                </a:solidFill>
                <a:latin typeface="Jost"/>
                <a:ea typeface="Jost"/>
                <a:cs typeface="Jost"/>
                <a:sym typeface="Jost"/>
              </a:defRPr>
            </a:lvl2pPr>
            <a:lvl3pPr lvl="2">
              <a:lnSpc>
                <a:spcPct val="100000"/>
              </a:lnSpc>
              <a:spcBef>
                <a:spcPts val="0"/>
              </a:spcBef>
              <a:spcAft>
                <a:spcPts val="0"/>
              </a:spcAft>
              <a:buClr>
                <a:schemeClr val="accent1"/>
              </a:buClr>
              <a:buSzPts val="3200"/>
              <a:buFont typeface="Jost"/>
              <a:buNone/>
              <a:defRPr sz="3200" b="1">
                <a:solidFill>
                  <a:schemeClr val="accent1"/>
                </a:solidFill>
                <a:latin typeface="Jost"/>
                <a:ea typeface="Jost"/>
                <a:cs typeface="Jost"/>
                <a:sym typeface="Jost"/>
              </a:defRPr>
            </a:lvl3pPr>
            <a:lvl4pPr lvl="3">
              <a:lnSpc>
                <a:spcPct val="100000"/>
              </a:lnSpc>
              <a:spcBef>
                <a:spcPts val="0"/>
              </a:spcBef>
              <a:spcAft>
                <a:spcPts val="0"/>
              </a:spcAft>
              <a:buClr>
                <a:schemeClr val="accent1"/>
              </a:buClr>
              <a:buSzPts val="3200"/>
              <a:buFont typeface="Jost"/>
              <a:buNone/>
              <a:defRPr sz="3200" b="1">
                <a:solidFill>
                  <a:schemeClr val="accent1"/>
                </a:solidFill>
                <a:latin typeface="Jost"/>
                <a:ea typeface="Jost"/>
                <a:cs typeface="Jost"/>
                <a:sym typeface="Jost"/>
              </a:defRPr>
            </a:lvl4pPr>
            <a:lvl5pPr lvl="4">
              <a:lnSpc>
                <a:spcPct val="100000"/>
              </a:lnSpc>
              <a:spcBef>
                <a:spcPts val="0"/>
              </a:spcBef>
              <a:spcAft>
                <a:spcPts val="0"/>
              </a:spcAft>
              <a:buClr>
                <a:schemeClr val="accent1"/>
              </a:buClr>
              <a:buSzPts val="3200"/>
              <a:buFont typeface="Jost"/>
              <a:buNone/>
              <a:defRPr sz="3200" b="1">
                <a:solidFill>
                  <a:schemeClr val="accent1"/>
                </a:solidFill>
                <a:latin typeface="Jost"/>
                <a:ea typeface="Jost"/>
                <a:cs typeface="Jost"/>
                <a:sym typeface="Jost"/>
              </a:defRPr>
            </a:lvl5pPr>
            <a:lvl6pPr lvl="5">
              <a:lnSpc>
                <a:spcPct val="100000"/>
              </a:lnSpc>
              <a:spcBef>
                <a:spcPts val="0"/>
              </a:spcBef>
              <a:spcAft>
                <a:spcPts val="0"/>
              </a:spcAft>
              <a:buClr>
                <a:schemeClr val="accent1"/>
              </a:buClr>
              <a:buSzPts val="3200"/>
              <a:buFont typeface="Jost"/>
              <a:buNone/>
              <a:defRPr sz="3200" b="1">
                <a:solidFill>
                  <a:schemeClr val="accent1"/>
                </a:solidFill>
                <a:latin typeface="Jost"/>
                <a:ea typeface="Jost"/>
                <a:cs typeface="Jost"/>
                <a:sym typeface="Jost"/>
              </a:defRPr>
            </a:lvl6pPr>
            <a:lvl7pPr lvl="6">
              <a:lnSpc>
                <a:spcPct val="100000"/>
              </a:lnSpc>
              <a:spcBef>
                <a:spcPts val="0"/>
              </a:spcBef>
              <a:spcAft>
                <a:spcPts val="0"/>
              </a:spcAft>
              <a:buClr>
                <a:schemeClr val="accent1"/>
              </a:buClr>
              <a:buSzPts val="3200"/>
              <a:buFont typeface="Jost"/>
              <a:buNone/>
              <a:defRPr sz="3200" b="1">
                <a:solidFill>
                  <a:schemeClr val="accent1"/>
                </a:solidFill>
                <a:latin typeface="Jost"/>
                <a:ea typeface="Jost"/>
                <a:cs typeface="Jost"/>
                <a:sym typeface="Jost"/>
              </a:defRPr>
            </a:lvl7pPr>
            <a:lvl8pPr lvl="7">
              <a:lnSpc>
                <a:spcPct val="100000"/>
              </a:lnSpc>
              <a:spcBef>
                <a:spcPts val="0"/>
              </a:spcBef>
              <a:spcAft>
                <a:spcPts val="0"/>
              </a:spcAft>
              <a:buClr>
                <a:schemeClr val="accent1"/>
              </a:buClr>
              <a:buSzPts val="3200"/>
              <a:buFont typeface="Jost"/>
              <a:buNone/>
              <a:defRPr sz="3200" b="1">
                <a:solidFill>
                  <a:schemeClr val="accent1"/>
                </a:solidFill>
                <a:latin typeface="Jost"/>
                <a:ea typeface="Jost"/>
                <a:cs typeface="Jost"/>
                <a:sym typeface="Jost"/>
              </a:defRPr>
            </a:lvl8pPr>
            <a:lvl9pPr lvl="8">
              <a:lnSpc>
                <a:spcPct val="100000"/>
              </a:lnSpc>
              <a:spcBef>
                <a:spcPts val="0"/>
              </a:spcBef>
              <a:spcAft>
                <a:spcPts val="0"/>
              </a:spcAft>
              <a:buClr>
                <a:schemeClr val="accent1"/>
              </a:buClr>
              <a:buSzPts val="3200"/>
              <a:buFont typeface="Jost"/>
              <a:buNone/>
              <a:defRPr sz="3200" b="1">
                <a:solidFill>
                  <a:schemeClr val="accent1"/>
                </a:solidFill>
                <a:latin typeface="Jost"/>
                <a:ea typeface="Jost"/>
                <a:cs typeface="Jost"/>
                <a:sym typeface="Jost"/>
              </a:defRPr>
            </a:lvl9pPr>
          </a:lstStyle>
          <a:p>
            <a:endParaRPr/>
          </a:p>
        </p:txBody>
      </p:sp>
      <p:sp>
        <p:nvSpPr>
          <p:cNvPr id="7" name="Google Shape;7;p1"/>
          <p:cNvSpPr txBox="1">
            <a:spLocks noGrp="1"/>
          </p:cNvSpPr>
          <p:nvPr>
            <p:ph type="body" idx="1"/>
          </p:nvPr>
        </p:nvSpPr>
        <p:spPr>
          <a:xfrm>
            <a:off x="722500" y="1152475"/>
            <a:ext cx="7698900" cy="3416400"/>
          </a:xfrm>
          <a:prstGeom prst="rect">
            <a:avLst/>
          </a:prstGeom>
          <a:noFill/>
          <a:ln>
            <a:noFill/>
          </a:ln>
        </p:spPr>
        <p:txBody>
          <a:bodyPr spcFirstLastPara="1" wrap="square" lIns="91425" tIns="91425" rIns="91425" bIns="91425" anchor="t" anchorCtr="0">
            <a:normAutofit/>
          </a:bodyPr>
          <a:lstStyle>
            <a:lvl1pPr marL="457200" lvl="0" indent="-342900">
              <a:lnSpc>
                <a:spcPct val="100000"/>
              </a:lnSpc>
              <a:spcBef>
                <a:spcPts val="0"/>
              </a:spcBef>
              <a:spcAft>
                <a:spcPts val="0"/>
              </a:spcAft>
              <a:buClr>
                <a:schemeClr val="dk1"/>
              </a:buClr>
              <a:buSzPts val="1800"/>
              <a:buFont typeface="Fira Sans"/>
              <a:buChar char="●"/>
              <a:defRPr sz="1800">
                <a:solidFill>
                  <a:schemeClr val="dk1"/>
                </a:solidFill>
                <a:latin typeface="Fira Sans"/>
                <a:ea typeface="Fira Sans"/>
                <a:cs typeface="Fira Sans"/>
                <a:sym typeface="Fira Sans"/>
              </a:defRPr>
            </a:lvl1pPr>
            <a:lvl2pPr marL="914400" lvl="1"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5">
          <p15:clr>
            <a:srgbClr val="EA4335"/>
          </p15:clr>
        </p15:guide>
        <p15:guide id="2" orient="horz" pos="280">
          <p15:clr>
            <a:srgbClr val="EA4335"/>
          </p15:clr>
        </p15:guide>
        <p15:guide id="3" pos="5305">
          <p15:clr>
            <a:srgbClr val="EA4335"/>
          </p15:clr>
        </p15:guide>
        <p15:guide id="4" orient="horz" pos="287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emf"/><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customXml" Target="../ink/ink2.xml"/><Relationship Id="rId5" Type="http://schemas.openxmlformats.org/officeDocument/2006/relationships/image" Target="../media/image18.emf"/><Relationship Id="rId4" Type="http://schemas.openxmlformats.org/officeDocument/2006/relationships/customXml" Target="../ink/ink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azhealthzone.org/style-guide/" TargetMode="External"/><Relationship Id="rId7"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uconnruddcenter.org/research/weight-bias-stigma/"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38/s41591-020-0803-x"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mailto:Noelle.Veilleux@azdhs.gov" TargetMode="External"/><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46"/>
          <p:cNvSpPr txBox="1">
            <a:spLocks noGrp="1"/>
          </p:cNvSpPr>
          <p:nvPr>
            <p:ph type="ctrTitle"/>
          </p:nvPr>
        </p:nvSpPr>
        <p:spPr>
          <a:xfrm>
            <a:off x="1116500" y="927002"/>
            <a:ext cx="6978000" cy="226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Learning the </a:t>
            </a:r>
            <a:r>
              <a:rPr lang="en">
                <a:solidFill>
                  <a:schemeClr val="accent4"/>
                </a:solidFill>
              </a:rPr>
              <a:t>Language of Health</a:t>
            </a:r>
            <a:endParaRPr>
              <a:solidFill>
                <a:schemeClr val="accent4"/>
              </a:solidFill>
            </a:endParaRPr>
          </a:p>
        </p:txBody>
      </p:sp>
      <p:sp>
        <p:nvSpPr>
          <p:cNvPr id="1053" name="Google Shape;1053;p46"/>
          <p:cNvSpPr txBox="1">
            <a:spLocks noGrp="1"/>
          </p:cNvSpPr>
          <p:nvPr>
            <p:ph type="subTitle" idx="1"/>
          </p:nvPr>
        </p:nvSpPr>
        <p:spPr>
          <a:xfrm>
            <a:off x="2287700" y="3394825"/>
            <a:ext cx="4635600" cy="423900"/>
          </a:xfrm>
          <a:prstGeom prst="rect">
            <a:avLst/>
          </a:prstGeom>
        </p:spPr>
        <p:txBody>
          <a:bodyPr spcFirstLastPara="1" wrap="square" lIns="91425" tIns="91425" rIns="91425" bIns="91425" anchor="t" anchorCtr="0">
            <a:noAutofit/>
          </a:bodyPr>
          <a:lstStyle/>
          <a:p>
            <a:pPr marL="0" lvl="0" indent="0" algn="ctr" rtl="0">
              <a:lnSpc>
                <a:spcPct val="70000"/>
              </a:lnSpc>
              <a:spcBef>
                <a:spcPts val="0"/>
              </a:spcBef>
              <a:spcAft>
                <a:spcPts val="0"/>
              </a:spcAft>
              <a:buClr>
                <a:srgbClr val="000000"/>
              </a:buClr>
              <a:buSzPts val="440"/>
              <a:buFont typeface="Arial"/>
              <a:buNone/>
            </a:pPr>
            <a:r>
              <a:rPr lang="en" sz="1340" b="1" i="1">
                <a:solidFill>
                  <a:schemeClr val="accent1"/>
                </a:solidFill>
                <a:latin typeface="Jost"/>
                <a:ea typeface="Jost"/>
                <a:cs typeface="Jost"/>
                <a:sym typeface="Jost"/>
              </a:rPr>
              <a:t>The Language of Health: An Editorial Style Guide to Effectively Communicate to the Public</a:t>
            </a:r>
            <a:endParaRPr sz="939"/>
          </a:p>
        </p:txBody>
      </p:sp>
      <p:pic>
        <p:nvPicPr>
          <p:cNvPr id="1054" name="Google Shape;1054;p46" descr="12340-4_ADHS_CorpID_PPT temp 16.9_V4_1.eps"/>
          <p:cNvPicPr preferRelativeResize="0"/>
          <p:nvPr/>
        </p:nvPicPr>
        <p:blipFill rotWithShape="1">
          <a:blip r:embed="rId3">
            <a:alphaModFix/>
          </a:blip>
          <a:srcRect t="76621"/>
          <a:stretch/>
        </p:blipFill>
        <p:spPr>
          <a:xfrm>
            <a:off x="0" y="4127050"/>
            <a:ext cx="9144000" cy="1016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175" name="Google Shape;1175;p58"/>
          <p:cNvPicPr preferRelativeResize="0"/>
          <p:nvPr/>
        </p:nvPicPr>
        <p:blipFill rotWithShape="1">
          <a:blip r:embed="rId3">
            <a:alphaModFix/>
          </a:blip>
          <a:srcRect/>
          <a:stretch/>
        </p:blipFill>
        <p:spPr>
          <a:xfrm>
            <a:off x="1362807" y="0"/>
            <a:ext cx="6418384" cy="5143500"/>
          </a:xfrm>
          <a:prstGeom prst="rect">
            <a:avLst/>
          </a:prstGeom>
          <a:noFill/>
          <a:ln>
            <a:noFill/>
          </a:ln>
        </p:spPr>
      </p:pic>
      <p:sp>
        <p:nvSpPr>
          <p:cNvPr id="1176" name="Google Shape;1176;p58"/>
          <p:cNvSpPr/>
          <p:nvPr/>
        </p:nvSpPr>
        <p:spPr>
          <a:xfrm rot="-5400000">
            <a:off x="-1551826" y="2219600"/>
            <a:ext cx="4410573" cy="341773"/>
          </a:xfrm>
          <a:prstGeom prst="rect">
            <a:avLst/>
          </a:prstGeom>
        </p:spPr>
        <p:txBody>
          <a:bodyPr>
            <a:prstTxWarp prst="textPlain">
              <a:avLst/>
            </a:prstTxWarp>
          </a:bodyPr>
          <a:lstStyle/>
          <a:p>
            <a:pPr lvl="0" algn="ctr"/>
            <a:r>
              <a:rPr b="1" i="0">
                <a:ln w="9525" cap="flat" cmpd="sng">
                  <a:solidFill>
                    <a:srgbClr val="666666"/>
                  </a:solidFill>
                  <a:prstDash val="solid"/>
                  <a:round/>
                  <a:headEnd type="none" w="sm" len="sm"/>
                  <a:tailEnd type="none" w="sm" len="sm"/>
                </a:ln>
                <a:noFill/>
                <a:latin typeface="Arimo"/>
              </a:rPr>
              <a:t>Language of Health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55"/>
          <p:cNvSpPr/>
          <p:nvPr/>
        </p:nvSpPr>
        <p:spPr>
          <a:xfrm>
            <a:off x="3472800" y="1621750"/>
            <a:ext cx="2198400" cy="212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5"/>
          <p:cNvSpPr/>
          <p:nvPr/>
        </p:nvSpPr>
        <p:spPr>
          <a:xfrm>
            <a:off x="722500" y="1621750"/>
            <a:ext cx="2198400" cy="212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5"/>
          <p:cNvSpPr txBox="1">
            <a:spLocks noGrp="1"/>
          </p:cNvSpPr>
          <p:nvPr>
            <p:ph type="title"/>
          </p:nvPr>
        </p:nvSpPr>
        <p:spPr>
          <a:xfrm>
            <a:off x="713225" y="539500"/>
            <a:ext cx="7717500" cy="59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t>Why a style guide?</a:t>
            </a:r>
            <a:endParaRPr/>
          </a:p>
        </p:txBody>
      </p:sp>
      <p:sp>
        <p:nvSpPr>
          <p:cNvPr id="1137" name="Google Shape;1137;p55"/>
          <p:cNvSpPr txBox="1">
            <a:spLocks noGrp="1"/>
          </p:cNvSpPr>
          <p:nvPr>
            <p:ph type="subTitle" idx="4"/>
          </p:nvPr>
        </p:nvSpPr>
        <p:spPr>
          <a:xfrm>
            <a:off x="841312" y="2199425"/>
            <a:ext cx="1960800" cy="62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Consistent messaging</a:t>
            </a:r>
            <a:endParaRPr/>
          </a:p>
        </p:txBody>
      </p:sp>
      <p:sp>
        <p:nvSpPr>
          <p:cNvPr id="1138" name="Google Shape;1138;p55"/>
          <p:cNvSpPr txBox="1">
            <a:spLocks noGrp="1"/>
          </p:cNvSpPr>
          <p:nvPr>
            <p:ph type="subTitle" idx="5"/>
          </p:nvPr>
        </p:nvSpPr>
        <p:spPr>
          <a:xfrm>
            <a:off x="3591602" y="2047950"/>
            <a:ext cx="1960800" cy="62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Common resource</a:t>
            </a:r>
            <a:endParaRPr/>
          </a:p>
        </p:txBody>
      </p:sp>
      <p:sp>
        <p:nvSpPr>
          <p:cNvPr id="1139" name="Google Shape;1139;p55"/>
          <p:cNvSpPr/>
          <p:nvPr/>
        </p:nvSpPr>
        <p:spPr>
          <a:xfrm>
            <a:off x="6079175" y="1621750"/>
            <a:ext cx="2198400" cy="212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5"/>
          <p:cNvSpPr txBox="1">
            <a:spLocks noGrp="1"/>
          </p:cNvSpPr>
          <p:nvPr>
            <p:ph type="subTitle" idx="5"/>
          </p:nvPr>
        </p:nvSpPr>
        <p:spPr>
          <a:xfrm>
            <a:off x="6223102" y="2199425"/>
            <a:ext cx="1960800" cy="62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Reduce harm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grpSp>
        <p:nvGrpSpPr>
          <p:cNvPr id="1145" name="Google Shape;1145;p56"/>
          <p:cNvGrpSpPr/>
          <p:nvPr/>
        </p:nvGrpSpPr>
        <p:grpSpPr>
          <a:xfrm>
            <a:off x="2059954" y="3"/>
            <a:ext cx="4796348" cy="5044561"/>
            <a:chOff x="1137475" y="-145915"/>
            <a:chExt cx="3736055" cy="3958381"/>
          </a:xfrm>
        </p:grpSpPr>
        <p:sp>
          <p:nvSpPr>
            <p:cNvPr id="1146" name="Google Shape;1146;p56"/>
            <p:cNvSpPr/>
            <p:nvPr/>
          </p:nvSpPr>
          <p:spPr>
            <a:xfrm>
              <a:off x="2527300" y="1600199"/>
              <a:ext cx="1955700" cy="1955700"/>
            </a:xfrm>
            <a:custGeom>
              <a:avLst/>
              <a:gdLst/>
              <a:ahLst/>
              <a:cxnLst/>
              <a:rect l="l" t="t" r="r" b="b"/>
              <a:pathLst>
                <a:path w="120000" h="120000" extrusionOk="0">
                  <a:moveTo>
                    <a:pt x="85223" y="19133"/>
                  </a:moveTo>
                  <a:lnTo>
                    <a:pt x="94453" y="11258"/>
                  </a:lnTo>
                  <a:lnTo>
                    <a:pt x="101941" y="17530"/>
                  </a:lnTo>
                  <a:lnTo>
                    <a:pt x="95940" y="28109"/>
                  </a:lnTo>
                  <a:lnTo>
                    <a:pt x="95940" y="28109"/>
                  </a:lnTo>
                  <a:cubicBezTo>
                    <a:pt x="100281" y="32983"/>
                    <a:pt x="103581" y="38688"/>
                    <a:pt x="105639" y="44877"/>
                  </a:cubicBezTo>
                  <a:lnTo>
                    <a:pt x="117735" y="44857"/>
                  </a:lnTo>
                  <a:lnTo>
                    <a:pt x="119428" y="54445"/>
                  </a:lnTo>
                  <a:lnTo>
                    <a:pt x="108068" y="58630"/>
                  </a:lnTo>
                  <a:lnTo>
                    <a:pt x="108068" y="58630"/>
                  </a:lnTo>
                  <a:cubicBezTo>
                    <a:pt x="108255" y="65148"/>
                    <a:pt x="107109" y="71636"/>
                    <a:pt x="104700" y="77697"/>
                  </a:cubicBezTo>
                  <a:lnTo>
                    <a:pt x="113935" y="85567"/>
                  </a:lnTo>
                  <a:lnTo>
                    <a:pt x="109054" y="94005"/>
                  </a:lnTo>
                  <a:lnTo>
                    <a:pt x="97705" y="89792"/>
                  </a:lnTo>
                  <a:lnTo>
                    <a:pt x="97705" y="89792"/>
                  </a:lnTo>
                  <a:cubicBezTo>
                    <a:pt x="93650" y="94905"/>
                    <a:pt x="88594" y="99139"/>
                    <a:pt x="82846" y="102237"/>
                  </a:cubicBezTo>
                  <a:lnTo>
                    <a:pt x="84911" y="114243"/>
                  </a:lnTo>
                  <a:lnTo>
                    <a:pt x="75715" y="117584"/>
                  </a:lnTo>
                  <a:lnTo>
                    <a:pt x="69698" y="107014"/>
                  </a:lnTo>
                  <a:lnTo>
                    <a:pt x="69698" y="107014"/>
                  </a:lnTo>
                  <a:cubicBezTo>
                    <a:pt x="63300" y="108329"/>
                    <a:pt x="56700" y="108329"/>
                    <a:pt x="50302" y="107014"/>
                  </a:cubicBezTo>
                  <a:lnTo>
                    <a:pt x="44285" y="117584"/>
                  </a:lnTo>
                  <a:lnTo>
                    <a:pt x="35089" y="114243"/>
                  </a:lnTo>
                  <a:lnTo>
                    <a:pt x="37154" y="102237"/>
                  </a:lnTo>
                  <a:cubicBezTo>
                    <a:pt x="31406" y="99139"/>
                    <a:pt x="26350" y="94905"/>
                    <a:pt x="22295" y="89792"/>
                  </a:cubicBezTo>
                  <a:lnTo>
                    <a:pt x="10946" y="94005"/>
                  </a:lnTo>
                  <a:lnTo>
                    <a:pt x="6065" y="85567"/>
                  </a:lnTo>
                  <a:lnTo>
                    <a:pt x="15300" y="77697"/>
                  </a:lnTo>
                  <a:lnTo>
                    <a:pt x="15300" y="77697"/>
                  </a:lnTo>
                  <a:cubicBezTo>
                    <a:pt x="12891" y="71636"/>
                    <a:pt x="11745" y="65148"/>
                    <a:pt x="11932" y="58630"/>
                  </a:cubicBezTo>
                  <a:lnTo>
                    <a:pt x="572" y="54445"/>
                  </a:lnTo>
                  <a:lnTo>
                    <a:pt x="2265" y="44857"/>
                  </a:lnTo>
                  <a:lnTo>
                    <a:pt x="14361" y="44877"/>
                  </a:lnTo>
                  <a:lnTo>
                    <a:pt x="14361" y="44877"/>
                  </a:lnTo>
                  <a:cubicBezTo>
                    <a:pt x="16419" y="38688"/>
                    <a:pt x="19719" y="32983"/>
                    <a:pt x="24060" y="28109"/>
                  </a:cubicBezTo>
                  <a:lnTo>
                    <a:pt x="18059" y="17530"/>
                  </a:lnTo>
                  <a:lnTo>
                    <a:pt x="25547" y="11258"/>
                  </a:lnTo>
                  <a:lnTo>
                    <a:pt x="34777" y="19133"/>
                  </a:lnTo>
                  <a:cubicBezTo>
                    <a:pt x="40339" y="15712"/>
                    <a:pt x="46541" y="13459"/>
                    <a:pt x="53004" y="12511"/>
                  </a:cubicBezTo>
                  <a:lnTo>
                    <a:pt x="55105" y="511"/>
                  </a:lnTo>
                  <a:lnTo>
                    <a:pt x="64895" y="511"/>
                  </a:lnTo>
                  <a:lnTo>
                    <a:pt x="66996" y="12511"/>
                  </a:lnTo>
                  <a:cubicBezTo>
                    <a:pt x="73459" y="13459"/>
                    <a:pt x="79661" y="15712"/>
                    <a:pt x="85223" y="19133"/>
                  </a:cubicBez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txBox="1"/>
            <p:nvPr/>
          </p:nvSpPr>
          <p:spPr>
            <a:xfrm>
              <a:off x="2920503" y="2058336"/>
              <a:ext cx="1169400" cy="10053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None/>
              </a:pPr>
              <a:r>
                <a:rPr lang="en" sz="1300" b="1" i="0" u="none" strike="noStrike" cap="none">
                  <a:solidFill>
                    <a:schemeClr val="dk2"/>
                  </a:solidFill>
                  <a:latin typeface="Arial"/>
                  <a:ea typeface="Arial"/>
                  <a:cs typeface="Arial"/>
                  <a:sym typeface="Arial"/>
                </a:rPr>
                <a:t>Messaging</a:t>
              </a:r>
              <a:endParaRPr sz="1300" b="1" i="0" u="none" strike="noStrike" cap="none">
                <a:solidFill>
                  <a:schemeClr val="dk2"/>
                </a:solidFill>
                <a:latin typeface="Arial"/>
                <a:ea typeface="Arial"/>
                <a:cs typeface="Arial"/>
                <a:sym typeface="Arial"/>
              </a:endParaRPr>
            </a:p>
          </p:txBody>
        </p:sp>
        <p:sp>
          <p:nvSpPr>
            <p:cNvPr id="1148" name="Google Shape;1148;p56"/>
            <p:cNvSpPr/>
            <p:nvPr/>
          </p:nvSpPr>
          <p:spPr>
            <a:xfrm>
              <a:off x="1389380" y="1137920"/>
              <a:ext cx="1422300" cy="1422300"/>
            </a:xfrm>
            <a:custGeom>
              <a:avLst/>
              <a:gdLst/>
              <a:ahLst/>
              <a:cxnLst/>
              <a:rect l="l" t="t" r="r" b="b"/>
              <a:pathLst>
                <a:path w="120000" h="120000" extrusionOk="0">
                  <a:moveTo>
                    <a:pt x="89883" y="30393"/>
                  </a:moveTo>
                  <a:lnTo>
                    <a:pt x="107433" y="24977"/>
                  </a:lnTo>
                  <a:lnTo>
                    <a:pt x="113979" y="36279"/>
                  </a:lnTo>
                  <a:lnTo>
                    <a:pt x="100662" y="49005"/>
                  </a:lnTo>
                  <a:cubicBezTo>
                    <a:pt x="102622" y="56205"/>
                    <a:pt x="102622" y="63795"/>
                    <a:pt x="100662" y="70995"/>
                  </a:cubicBezTo>
                  <a:lnTo>
                    <a:pt x="113979" y="83721"/>
                  </a:lnTo>
                  <a:lnTo>
                    <a:pt x="107433" y="95023"/>
                  </a:lnTo>
                  <a:lnTo>
                    <a:pt x="89883" y="89607"/>
                  </a:lnTo>
                  <a:cubicBezTo>
                    <a:pt x="84608" y="94898"/>
                    <a:pt x="78014" y="98693"/>
                    <a:pt x="70779" y="100602"/>
                  </a:cubicBezTo>
                  <a:lnTo>
                    <a:pt x="66579" y="118602"/>
                  </a:lnTo>
                  <a:lnTo>
                    <a:pt x="53421" y="118602"/>
                  </a:lnTo>
                  <a:lnTo>
                    <a:pt x="49221" y="100602"/>
                  </a:lnTo>
                  <a:lnTo>
                    <a:pt x="49221" y="100602"/>
                  </a:lnTo>
                  <a:cubicBezTo>
                    <a:pt x="41986" y="98693"/>
                    <a:pt x="35392" y="94898"/>
                    <a:pt x="30117" y="89607"/>
                  </a:cubicBezTo>
                  <a:lnTo>
                    <a:pt x="12567" y="95023"/>
                  </a:lnTo>
                  <a:lnTo>
                    <a:pt x="6021" y="83721"/>
                  </a:lnTo>
                  <a:lnTo>
                    <a:pt x="19338" y="70995"/>
                  </a:lnTo>
                  <a:lnTo>
                    <a:pt x="19338" y="70995"/>
                  </a:lnTo>
                  <a:cubicBezTo>
                    <a:pt x="17378" y="63795"/>
                    <a:pt x="17378" y="56205"/>
                    <a:pt x="19338" y="49005"/>
                  </a:cubicBezTo>
                  <a:lnTo>
                    <a:pt x="6021" y="36279"/>
                  </a:lnTo>
                  <a:lnTo>
                    <a:pt x="12567" y="24977"/>
                  </a:lnTo>
                  <a:lnTo>
                    <a:pt x="30117" y="30393"/>
                  </a:lnTo>
                  <a:lnTo>
                    <a:pt x="30117" y="30393"/>
                  </a:lnTo>
                  <a:cubicBezTo>
                    <a:pt x="35392" y="25102"/>
                    <a:pt x="41986" y="21307"/>
                    <a:pt x="49221" y="19398"/>
                  </a:cubicBezTo>
                  <a:lnTo>
                    <a:pt x="53421" y="1398"/>
                  </a:lnTo>
                  <a:lnTo>
                    <a:pt x="66579" y="1398"/>
                  </a:lnTo>
                  <a:lnTo>
                    <a:pt x="70779" y="19398"/>
                  </a:lnTo>
                  <a:lnTo>
                    <a:pt x="70779" y="19398"/>
                  </a:lnTo>
                  <a:cubicBezTo>
                    <a:pt x="78014" y="21307"/>
                    <a:pt x="84608" y="25102"/>
                    <a:pt x="89883" y="30393"/>
                  </a:cubicBez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txBox="1"/>
            <p:nvPr/>
          </p:nvSpPr>
          <p:spPr>
            <a:xfrm>
              <a:off x="1747473" y="1498178"/>
              <a:ext cx="706200" cy="7020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None/>
              </a:pPr>
              <a:r>
                <a:rPr lang="en" sz="1300" b="1" i="0" u="none" strike="noStrike" cap="none">
                  <a:solidFill>
                    <a:schemeClr val="dk2"/>
                  </a:solidFill>
                  <a:latin typeface="Arial"/>
                  <a:ea typeface="Arial"/>
                  <a:cs typeface="Arial"/>
                  <a:sym typeface="Arial"/>
                </a:rPr>
                <a:t>Education</a:t>
              </a:r>
              <a:endParaRPr sz="1300" b="1" i="0" u="none" strike="noStrike" cap="none">
                <a:solidFill>
                  <a:schemeClr val="dk2"/>
                </a:solidFill>
                <a:latin typeface="Arial"/>
                <a:ea typeface="Arial"/>
                <a:cs typeface="Arial"/>
                <a:sym typeface="Arial"/>
              </a:endParaRPr>
            </a:p>
          </p:txBody>
        </p:sp>
        <p:sp>
          <p:nvSpPr>
            <p:cNvPr id="1150" name="Google Shape;1150;p56"/>
            <p:cNvSpPr/>
            <p:nvPr/>
          </p:nvSpPr>
          <p:spPr>
            <a:xfrm rot="-899794">
              <a:off x="2186029" y="156674"/>
              <a:ext cx="1393563" cy="1393563"/>
            </a:xfrm>
            <a:custGeom>
              <a:avLst/>
              <a:gdLst/>
              <a:ahLst/>
              <a:cxnLst/>
              <a:rect l="l" t="t" r="r" b="b"/>
              <a:pathLst>
                <a:path w="120000" h="120000" extrusionOk="0">
                  <a:moveTo>
                    <a:pt x="89871" y="30393"/>
                  </a:moveTo>
                  <a:lnTo>
                    <a:pt x="107441" y="24988"/>
                  </a:lnTo>
                  <a:lnTo>
                    <a:pt x="113983" y="36288"/>
                  </a:lnTo>
                  <a:lnTo>
                    <a:pt x="100645" y="49005"/>
                  </a:lnTo>
                  <a:lnTo>
                    <a:pt x="100645" y="49005"/>
                  </a:lnTo>
                  <a:cubicBezTo>
                    <a:pt x="102604" y="56205"/>
                    <a:pt x="102604" y="63795"/>
                    <a:pt x="100645" y="70995"/>
                  </a:cubicBezTo>
                  <a:lnTo>
                    <a:pt x="113983" y="83712"/>
                  </a:lnTo>
                  <a:lnTo>
                    <a:pt x="107441" y="95012"/>
                  </a:lnTo>
                  <a:lnTo>
                    <a:pt x="89871" y="89607"/>
                  </a:lnTo>
                  <a:lnTo>
                    <a:pt x="89871" y="89607"/>
                  </a:lnTo>
                  <a:cubicBezTo>
                    <a:pt x="84597" y="94898"/>
                    <a:pt x="78006" y="98693"/>
                    <a:pt x="70775" y="100602"/>
                  </a:cubicBezTo>
                  <a:lnTo>
                    <a:pt x="66571" y="118602"/>
                  </a:lnTo>
                  <a:lnTo>
                    <a:pt x="53429" y="118602"/>
                  </a:lnTo>
                  <a:lnTo>
                    <a:pt x="49225" y="100602"/>
                  </a:lnTo>
                  <a:lnTo>
                    <a:pt x="49225" y="100602"/>
                  </a:lnTo>
                  <a:cubicBezTo>
                    <a:pt x="41994" y="98693"/>
                    <a:pt x="35403" y="94898"/>
                    <a:pt x="30129" y="89607"/>
                  </a:cubicBezTo>
                  <a:lnTo>
                    <a:pt x="12559" y="95012"/>
                  </a:lnTo>
                  <a:lnTo>
                    <a:pt x="6017" y="83712"/>
                  </a:lnTo>
                  <a:lnTo>
                    <a:pt x="19355" y="70995"/>
                  </a:lnTo>
                  <a:cubicBezTo>
                    <a:pt x="17396" y="63795"/>
                    <a:pt x="17396" y="56205"/>
                    <a:pt x="19355" y="49005"/>
                  </a:cubicBezTo>
                  <a:lnTo>
                    <a:pt x="6017" y="36288"/>
                  </a:lnTo>
                  <a:lnTo>
                    <a:pt x="12559" y="24988"/>
                  </a:lnTo>
                  <a:lnTo>
                    <a:pt x="30129" y="30393"/>
                  </a:lnTo>
                  <a:lnTo>
                    <a:pt x="30129" y="30393"/>
                  </a:lnTo>
                  <a:cubicBezTo>
                    <a:pt x="35403" y="25102"/>
                    <a:pt x="41994" y="21307"/>
                    <a:pt x="49225" y="19398"/>
                  </a:cubicBezTo>
                  <a:lnTo>
                    <a:pt x="53429" y="1398"/>
                  </a:lnTo>
                  <a:lnTo>
                    <a:pt x="66571" y="1398"/>
                  </a:lnTo>
                  <a:lnTo>
                    <a:pt x="70775" y="19398"/>
                  </a:lnTo>
                  <a:lnTo>
                    <a:pt x="70775" y="19398"/>
                  </a:lnTo>
                  <a:cubicBezTo>
                    <a:pt x="78006" y="21307"/>
                    <a:pt x="84597" y="25102"/>
                    <a:pt x="89871" y="30393"/>
                  </a:cubicBez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txBox="1"/>
            <p:nvPr/>
          </p:nvSpPr>
          <p:spPr>
            <a:xfrm>
              <a:off x="2491740" y="462280"/>
              <a:ext cx="782400" cy="7824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None/>
              </a:pPr>
              <a:r>
                <a:rPr lang="en" sz="1200" b="1" i="0" u="none" strike="noStrike" cap="none">
                  <a:solidFill>
                    <a:schemeClr val="dk2"/>
                  </a:solidFill>
                  <a:latin typeface="Arial"/>
                  <a:ea typeface="Arial"/>
                  <a:cs typeface="Arial"/>
                  <a:sym typeface="Arial"/>
                </a:rPr>
                <a:t>P</a:t>
              </a:r>
              <a:r>
                <a:rPr lang="en" sz="1200" b="1">
                  <a:solidFill>
                    <a:schemeClr val="dk2"/>
                  </a:solidFill>
                </a:rPr>
                <a:t>olicy, Systems, Environment</a:t>
              </a:r>
              <a:endParaRPr sz="1200" b="1" i="0" u="none" strike="noStrike" cap="none">
                <a:solidFill>
                  <a:schemeClr val="dk2"/>
                </a:solidFill>
                <a:latin typeface="Arial"/>
                <a:ea typeface="Arial"/>
                <a:cs typeface="Arial"/>
                <a:sym typeface="Arial"/>
              </a:endParaRPr>
            </a:p>
          </p:txBody>
        </p:sp>
        <p:sp>
          <p:nvSpPr>
            <p:cNvPr id="1152" name="Google Shape;1152;p56"/>
            <p:cNvSpPr/>
            <p:nvPr/>
          </p:nvSpPr>
          <p:spPr>
            <a:xfrm>
              <a:off x="2370030" y="1308966"/>
              <a:ext cx="2503500" cy="2503500"/>
            </a:xfrm>
            <a:custGeom>
              <a:avLst/>
              <a:gdLst/>
              <a:ahLst/>
              <a:cxnLst/>
              <a:rect l="l" t="t" r="r" b="b"/>
              <a:pathLst>
                <a:path w="120000" h="120000" extrusionOk="0">
                  <a:moveTo>
                    <a:pt x="55118" y="3962"/>
                  </a:moveTo>
                  <a:lnTo>
                    <a:pt x="55118" y="3962"/>
                  </a:lnTo>
                  <a:cubicBezTo>
                    <a:pt x="78168" y="1956"/>
                    <a:pt x="100098" y="14255"/>
                    <a:pt x="110396" y="34964"/>
                  </a:cubicBezTo>
                  <a:cubicBezTo>
                    <a:pt x="120694" y="55673"/>
                    <a:pt x="117261" y="80572"/>
                    <a:pt x="101744" y="97726"/>
                  </a:cubicBezTo>
                  <a:lnTo>
                    <a:pt x="104294" y="100446"/>
                  </a:lnTo>
                  <a:lnTo>
                    <a:pt x="96567" y="98997"/>
                  </a:lnTo>
                  <a:lnTo>
                    <a:pt x="95347" y="90904"/>
                  </a:lnTo>
                  <a:lnTo>
                    <a:pt x="97897" y="93624"/>
                  </a:lnTo>
                  <a:lnTo>
                    <a:pt x="97897" y="93624"/>
                  </a:lnTo>
                  <a:cubicBezTo>
                    <a:pt x="111685" y="78125"/>
                    <a:pt x="114617" y="55797"/>
                    <a:pt x="105297" y="37272"/>
                  </a:cubicBezTo>
                  <a:cubicBezTo>
                    <a:pt x="95977" y="18747"/>
                    <a:pt x="76288" y="7769"/>
                    <a:pt x="55606" y="956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1137475" y="825935"/>
              <a:ext cx="1818900" cy="1818900"/>
            </a:xfrm>
            <a:custGeom>
              <a:avLst/>
              <a:gdLst/>
              <a:ahLst/>
              <a:cxnLst/>
              <a:rect l="l" t="t" r="r" b="b"/>
              <a:pathLst>
                <a:path w="120000" h="120000" extrusionOk="0">
                  <a:moveTo>
                    <a:pt x="38964" y="9350"/>
                  </a:moveTo>
                  <a:lnTo>
                    <a:pt x="41931" y="16493"/>
                  </a:lnTo>
                  <a:cubicBezTo>
                    <a:pt x="23010" y="24319"/>
                    <a:pt x="11308" y="43434"/>
                    <a:pt x="12964" y="63808"/>
                  </a:cubicBezTo>
                  <a:lnTo>
                    <a:pt x="17937" y="62711"/>
                  </a:lnTo>
                  <a:lnTo>
                    <a:pt x="10167" y="70990"/>
                  </a:lnTo>
                  <a:lnTo>
                    <a:pt x="420" y="66574"/>
                  </a:lnTo>
                  <a:lnTo>
                    <a:pt x="5398" y="65476"/>
                  </a:lnTo>
                  <a:lnTo>
                    <a:pt x="5398" y="65476"/>
                  </a:lnTo>
                  <a:cubicBezTo>
                    <a:pt x="2982" y="41418"/>
                    <a:pt x="16617" y="18618"/>
                    <a:pt x="38964" y="93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1863700" y="-145915"/>
              <a:ext cx="1961100" cy="1961100"/>
            </a:xfrm>
            <a:custGeom>
              <a:avLst/>
              <a:gdLst/>
              <a:ahLst/>
              <a:cxnLst/>
              <a:rect l="l" t="t" r="r" b="b"/>
              <a:pathLst>
                <a:path w="120000" h="120000" extrusionOk="0">
                  <a:moveTo>
                    <a:pt x="4954" y="64718"/>
                  </a:moveTo>
                  <a:lnTo>
                    <a:pt x="4954" y="64718"/>
                  </a:lnTo>
                  <a:cubicBezTo>
                    <a:pt x="3632" y="49310"/>
                    <a:pt x="8836" y="34054"/>
                    <a:pt x="19300" y="22662"/>
                  </a:cubicBezTo>
                  <a:lnTo>
                    <a:pt x="16162" y="19093"/>
                  </a:lnTo>
                  <a:lnTo>
                    <a:pt x="25894" y="21213"/>
                  </a:lnTo>
                  <a:lnTo>
                    <a:pt x="27190" y="31635"/>
                  </a:lnTo>
                  <a:lnTo>
                    <a:pt x="24054" y="28068"/>
                  </a:lnTo>
                  <a:lnTo>
                    <a:pt x="24054" y="28068"/>
                  </a:lnTo>
                  <a:cubicBezTo>
                    <a:pt x="15264" y="37926"/>
                    <a:pt x="10925" y="50960"/>
                    <a:pt x="12056" y="641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grpSp>
        <p:nvGrpSpPr>
          <p:cNvPr id="1159" name="Google Shape;1159;p57"/>
          <p:cNvGrpSpPr/>
          <p:nvPr/>
        </p:nvGrpSpPr>
        <p:grpSpPr>
          <a:xfrm>
            <a:off x="2059954" y="3"/>
            <a:ext cx="4796348" cy="5044561"/>
            <a:chOff x="1137475" y="-145915"/>
            <a:chExt cx="3736055" cy="3958381"/>
          </a:xfrm>
        </p:grpSpPr>
        <p:sp>
          <p:nvSpPr>
            <p:cNvPr id="1160" name="Google Shape;1160;p57"/>
            <p:cNvSpPr/>
            <p:nvPr/>
          </p:nvSpPr>
          <p:spPr>
            <a:xfrm>
              <a:off x="2527300" y="1600199"/>
              <a:ext cx="1955700" cy="1955700"/>
            </a:xfrm>
            <a:custGeom>
              <a:avLst/>
              <a:gdLst/>
              <a:ahLst/>
              <a:cxnLst/>
              <a:rect l="l" t="t" r="r" b="b"/>
              <a:pathLst>
                <a:path w="120000" h="120000" extrusionOk="0">
                  <a:moveTo>
                    <a:pt x="85223" y="19133"/>
                  </a:moveTo>
                  <a:lnTo>
                    <a:pt x="94453" y="11258"/>
                  </a:lnTo>
                  <a:lnTo>
                    <a:pt x="101941" y="17530"/>
                  </a:lnTo>
                  <a:lnTo>
                    <a:pt x="95940" y="28109"/>
                  </a:lnTo>
                  <a:lnTo>
                    <a:pt x="95940" y="28109"/>
                  </a:lnTo>
                  <a:cubicBezTo>
                    <a:pt x="100281" y="32983"/>
                    <a:pt x="103581" y="38688"/>
                    <a:pt x="105639" y="44877"/>
                  </a:cubicBezTo>
                  <a:lnTo>
                    <a:pt x="117735" y="44857"/>
                  </a:lnTo>
                  <a:lnTo>
                    <a:pt x="119428" y="54445"/>
                  </a:lnTo>
                  <a:lnTo>
                    <a:pt x="108068" y="58630"/>
                  </a:lnTo>
                  <a:lnTo>
                    <a:pt x="108068" y="58630"/>
                  </a:lnTo>
                  <a:cubicBezTo>
                    <a:pt x="108255" y="65148"/>
                    <a:pt x="107109" y="71636"/>
                    <a:pt x="104700" y="77697"/>
                  </a:cubicBezTo>
                  <a:lnTo>
                    <a:pt x="113935" y="85567"/>
                  </a:lnTo>
                  <a:lnTo>
                    <a:pt x="109054" y="94005"/>
                  </a:lnTo>
                  <a:lnTo>
                    <a:pt x="97705" y="89792"/>
                  </a:lnTo>
                  <a:lnTo>
                    <a:pt x="97705" y="89792"/>
                  </a:lnTo>
                  <a:cubicBezTo>
                    <a:pt x="93650" y="94905"/>
                    <a:pt x="88594" y="99139"/>
                    <a:pt x="82846" y="102237"/>
                  </a:cubicBezTo>
                  <a:lnTo>
                    <a:pt x="84911" y="114243"/>
                  </a:lnTo>
                  <a:lnTo>
                    <a:pt x="75715" y="117584"/>
                  </a:lnTo>
                  <a:lnTo>
                    <a:pt x="69698" y="107014"/>
                  </a:lnTo>
                  <a:lnTo>
                    <a:pt x="69698" y="107014"/>
                  </a:lnTo>
                  <a:cubicBezTo>
                    <a:pt x="63300" y="108329"/>
                    <a:pt x="56700" y="108329"/>
                    <a:pt x="50302" y="107014"/>
                  </a:cubicBezTo>
                  <a:lnTo>
                    <a:pt x="44285" y="117584"/>
                  </a:lnTo>
                  <a:lnTo>
                    <a:pt x="35089" y="114243"/>
                  </a:lnTo>
                  <a:lnTo>
                    <a:pt x="37154" y="102237"/>
                  </a:lnTo>
                  <a:cubicBezTo>
                    <a:pt x="31406" y="99139"/>
                    <a:pt x="26350" y="94905"/>
                    <a:pt x="22295" y="89792"/>
                  </a:cubicBezTo>
                  <a:lnTo>
                    <a:pt x="10946" y="94005"/>
                  </a:lnTo>
                  <a:lnTo>
                    <a:pt x="6065" y="85567"/>
                  </a:lnTo>
                  <a:lnTo>
                    <a:pt x="15300" y="77697"/>
                  </a:lnTo>
                  <a:lnTo>
                    <a:pt x="15300" y="77697"/>
                  </a:lnTo>
                  <a:cubicBezTo>
                    <a:pt x="12891" y="71636"/>
                    <a:pt x="11745" y="65148"/>
                    <a:pt x="11932" y="58630"/>
                  </a:cubicBezTo>
                  <a:lnTo>
                    <a:pt x="572" y="54445"/>
                  </a:lnTo>
                  <a:lnTo>
                    <a:pt x="2265" y="44857"/>
                  </a:lnTo>
                  <a:lnTo>
                    <a:pt x="14361" y="44877"/>
                  </a:lnTo>
                  <a:lnTo>
                    <a:pt x="14361" y="44877"/>
                  </a:lnTo>
                  <a:cubicBezTo>
                    <a:pt x="16419" y="38688"/>
                    <a:pt x="19719" y="32983"/>
                    <a:pt x="24060" y="28109"/>
                  </a:cubicBezTo>
                  <a:lnTo>
                    <a:pt x="18059" y="17530"/>
                  </a:lnTo>
                  <a:lnTo>
                    <a:pt x="25547" y="11258"/>
                  </a:lnTo>
                  <a:lnTo>
                    <a:pt x="34777" y="19133"/>
                  </a:lnTo>
                  <a:cubicBezTo>
                    <a:pt x="40339" y="15712"/>
                    <a:pt x="46541" y="13459"/>
                    <a:pt x="53004" y="12511"/>
                  </a:cubicBezTo>
                  <a:lnTo>
                    <a:pt x="55105" y="511"/>
                  </a:lnTo>
                  <a:lnTo>
                    <a:pt x="64895" y="511"/>
                  </a:lnTo>
                  <a:lnTo>
                    <a:pt x="66996" y="12511"/>
                  </a:lnTo>
                  <a:cubicBezTo>
                    <a:pt x="73459" y="13459"/>
                    <a:pt x="79661" y="15712"/>
                    <a:pt x="85223" y="19133"/>
                  </a:cubicBez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7"/>
            <p:cNvSpPr txBox="1"/>
            <p:nvPr/>
          </p:nvSpPr>
          <p:spPr>
            <a:xfrm>
              <a:off x="2920503" y="2058336"/>
              <a:ext cx="1169400" cy="10053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None/>
              </a:pPr>
              <a:r>
                <a:rPr lang="en" sz="1300" b="1" i="0" u="none" strike="noStrike" cap="none">
                  <a:solidFill>
                    <a:schemeClr val="dk2"/>
                  </a:solidFill>
                  <a:latin typeface="Arial"/>
                  <a:ea typeface="Arial"/>
                  <a:cs typeface="Arial"/>
                  <a:sym typeface="Arial"/>
                </a:rPr>
                <a:t>Messaging</a:t>
              </a:r>
              <a:endParaRPr sz="1300" b="1" i="0" u="none" strike="noStrike" cap="none">
                <a:solidFill>
                  <a:schemeClr val="dk2"/>
                </a:solidFill>
                <a:latin typeface="Arial"/>
                <a:ea typeface="Arial"/>
                <a:cs typeface="Arial"/>
                <a:sym typeface="Arial"/>
              </a:endParaRPr>
            </a:p>
          </p:txBody>
        </p:sp>
        <p:sp>
          <p:nvSpPr>
            <p:cNvPr id="1162" name="Google Shape;1162;p57"/>
            <p:cNvSpPr/>
            <p:nvPr/>
          </p:nvSpPr>
          <p:spPr>
            <a:xfrm>
              <a:off x="1389380" y="1137920"/>
              <a:ext cx="1422300" cy="1422300"/>
            </a:xfrm>
            <a:custGeom>
              <a:avLst/>
              <a:gdLst/>
              <a:ahLst/>
              <a:cxnLst/>
              <a:rect l="l" t="t" r="r" b="b"/>
              <a:pathLst>
                <a:path w="120000" h="120000" extrusionOk="0">
                  <a:moveTo>
                    <a:pt x="89883" y="30393"/>
                  </a:moveTo>
                  <a:lnTo>
                    <a:pt x="107433" y="24977"/>
                  </a:lnTo>
                  <a:lnTo>
                    <a:pt x="113979" y="36279"/>
                  </a:lnTo>
                  <a:lnTo>
                    <a:pt x="100662" y="49005"/>
                  </a:lnTo>
                  <a:cubicBezTo>
                    <a:pt x="102622" y="56205"/>
                    <a:pt x="102622" y="63795"/>
                    <a:pt x="100662" y="70995"/>
                  </a:cubicBezTo>
                  <a:lnTo>
                    <a:pt x="113979" y="83721"/>
                  </a:lnTo>
                  <a:lnTo>
                    <a:pt x="107433" y="95023"/>
                  </a:lnTo>
                  <a:lnTo>
                    <a:pt x="89883" y="89607"/>
                  </a:lnTo>
                  <a:cubicBezTo>
                    <a:pt x="84608" y="94898"/>
                    <a:pt x="78014" y="98693"/>
                    <a:pt x="70779" y="100602"/>
                  </a:cubicBezTo>
                  <a:lnTo>
                    <a:pt x="66579" y="118602"/>
                  </a:lnTo>
                  <a:lnTo>
                    <a:pt x="53421" y="118602"/>
                  </a:lnTo>
                  <a:lnTo>
                    <a:pt x="49221" y="100602"/>
                  </a:lnTo>
                  <a:lnTo>
                    <a:pt x="49221" y="100602"/>
                  </a:lnTo>
                  <a:cubicBezTo>
                    <a:pt x="41986" y="98693"/>
                    <a:pt x="35392" y="94898"/>
                    <a:pt x="30117" y="89607"/>
                  </a:cubicBezTo>
                  <a:lnTo>
                    <a:pt x="12567" y="95023"/>
                  </a:lnTo>
                  <a:lnTo>
                    <a:pt x="6021" y="83721"/>
                  </a:lnTo>
                  <a:lnTo>
                    <a:pt x="19338" y="70995"/>
                  </a:lnTo>
                  <a:lnTo>
                    <a:pt x="19338" y="70995"/>
                  </a:lnTo>
                  <a:cubicBezTo>
                    <a:pt x="17378" y="63795"/>
                    <a:pt x="17378" y="56205"/>
                    <a:pt x="19338" y="49005"/>
                  </a:cubicBezTo>
                  <a:lnTo>
                    <a:pt x="6021" y="36279"/>
                  </a:lnTo>
                  <a:lnTo>
                    <a:pt x="12567" y="24977"/>
                  </a:lnTo>
                  <a:lnTo>
                    <a:pt x="30117" y="30393"/>
                  </a:lnTo>
                  <a:lnTo>
                    <a:pt x="30117" y="30393"/>
                  </a:lnTo>
                  <a:cubicBezTo>
                    <a:pt x="35392" y="25102"/>
                    <a:pt x="41986" y="21307"/>
                    <a:pt x="49221" y="19398"/>
                  </a:cubicBezTo>
                  <a:lnTo>
                    <a:pt x="53421" y="1398"/>
                  </a:lnTo>
                  <a:lnTo>
                    <a:pt x="66579" y="1398"/>
                  </a:lnTo>
                  <a:lnTo>
                    <a:pt x="70779" y="19398"/>
                  </a:lnTo>
                  <a:lnTo>
                    <a:pt x="70779" y="19398"/>
                  </a:lnTo>
                  <a:cubicBezTo>
                    <a:pt x="78014" y="21307"/>
                    <a:pt x="84608" y="25102"/>
                    <a:pt x="89883" y="30393"/>
                  </a:cubicBez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7"/>
            <p:cNvSpPr txBox="1"/>
            <p:nvPr/>
          </p:nvSpPr>
          <p:spPr>
            <a:xfrm>
              <a:off x="1747473" y="1498178"/>
              <a:ext cx="706200" cy="7020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None/>
              </a:pPr>
              <a:r>
                <a:rPr lang="en" sz="1300" b="1" i="0" u="none" strike="noStrike" cap="none">
                  <a:solidFill>
                    <a:schemeClr val="dk2"/>
                  </a:solidFill>
                  <a:latin typeface="Arial"/>
                  <a:ea typeface="Arial"/>
                  <a:cs typeface="Arial"/>
                  <a:sym typeface="Arial"/>
                </a:rPr>
                <a:t>Education</a:t>
              </a:r>
              <a:endParaRPr sz="1300" b="1" i="0" u="none" strike="noStrike" cap="none">
                <a:solidFill>
                  <a:schemeClr val="dk2"/>
                </a:solidFill>
                <a:latin typeface="Arial"/>
                <a:ea typeface="Arial"/>
                <a:cs typeface="Arial"/>
                <a:sym typeface="Arial"/>
              </a:endParaRPr>
            </a:p>
          </p:txBody>
        </p:sp>
        <p:sp>
          <p:nvSpPr>
            <p:cNvPr id="1164" name="Google Shape;1164;p57"/>
            <p:cNvSpPr/>
            <p:nvPr/>
          </p:nvSpPr>
          <p:spPr>
            <a:xfrm rot="-899794">
              <a:off x="2186029" y="156674"/>
              <a:ext cx="1393563" cy="1393563"/>
            </a:xfrm>
            <a:custGeom>
              <a:avLst/>
              <a:gdLst/>
              <a:ahLst/>
              <a:cxnLst/>
              <a:rect l="l" t="t" r="r" b="b"/>
              <a:pathLst>
                <a:path w="120000" h="120000" extrusionOk="0">
                  <a:moveTo>
                    <a:pt x="89871" y="30393"/>
                  </a:moveTo>
                  <a:lnTo>
                    <a:pt x="107441" y="24988"/>
                  </a:lnTo>
                  <a:lnTo>
                    <a:pt x="113983" y="36288"/>
                  </a:lnTo>
                  <a:lnTo>
                    <a:pt x="100645" y="49005"/>
                  </a:lnTo>
                  <a:lnTo>
                    <a:pt x="100645" y="49005"/>
                  </a:lnTo>
                  <a:cubicBezTo>
                    <a:pt x="102604" y="56205"/>
                    <a:pt x="102604" y="63795"/>
                    <a:pt x="100645" y="70995"/>
                  </a:cubicBezTo>
                  <a:lnTo>
                    <a:pt x="113983" y="83712"/>
                  </a:lnTo>
                  <a:lnTo>
                    <a:pt x="107441" y="95012"/>
                  </a:lnTo>
                  <a:lnTo>
                    <a:pt x="89871" y="89607"/>
                  </a:lnTo>
                  <a:lnTo>
                    <a:pt x="89871" y="89607"/>
                  </a:lnTo>
                  <a:cubicBezTo>
                    <a:pt x="84597" y="94898"/>
                    <a:pt x="78006" y="98693"/>
                    <a:pt x="70775" y="100602"/>
                  </a:cubicBezTo>
                  <a:lnTo>
                    <a:pt x="66571" y="118602"/>
                  </a:lnTo>
                  <a:lnTo>
                    <a:pt x="53429" y="118602"/>
                  </a:lnTo>
                  <a:lnTo>
                    <a:pt x="49225" y="100602"/>
                  </a:lnTo>
                  <a:lnTo>
                    <a:pt x="49225" y="100602"/>
                  </a:lnTo>
                  <a:cubicBezTo>
                    <a:pt x="41994" y="98693"/>
                    <a:pt x="35403" y="94898"/>
                    <a:pt x="30129" y="89607"/>
                  </a:cubicBezTo>
                  <a:lnTo>
                    <a:pt x="12559" y="95012"/>
                  </a:lnTo>
                  <a:lnTo>
                    <a:pt x="6017" y="83712"/>
                  </a:lnTo>
                  <a:lnTo>
                    <a:pt x="19355" y="70995"/>
                  </a:lnTo>
                  <a:cubicBezTo>
                    <a:pt x="17396" y="63795"/>
                    <a:pt x="17396" y="56205"/>
                    <a:pt x="19355" y="49005"/>
                  </a:cubicBezTo>
                  <a:lnTo>
                    <a:pt x="6017" y="36288"/>
                  </a:lnTo>
                  <a:lnTo>
                    <a:pt x="12559" y="24988"/>
                  </a:lnTo>
                  <a:lnTo>
                    <a:pt x="30129" y="30393"/>
                  </a:lnTo>
                  <a:lnTo>
                    <a:pt x="30129" y="30393"/>
                  </a:lnTo>
                  <a:cubicBezTo>
                    <a:pt x="35403" y="25102"/>
                    <a:pt x="41994" y="21307"/>
                    <a:pt x="49225" y="19398"/>
                  </a:cubicBezTo>
                  <a:lnTo>
                    <a:pt x="53429" y="1398"/>
                  </a:lnTo>
                  <a:lnTo>
                    <a:pt x="66571" y="1398"/>
                  </a:lnTo>
                  <a:lnTo>
                    <a:pt x="70775" y="19398"/>
                  </a:lnTo>
                  <a:lnTo>
                    <a:pt x="70775" y="19398"/>
                  </a:lnTo>
                  <a:cubicBezTo>
                    <a:pt x="78006" y="21307"/>
                    <a:pt x="84597" y="25102"/>
                    <a:pt x="89871" y="30393"/>
                  </a:cubicBez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7"/>
            <p:cNvSpPr txBox="1"/>
            <p:nvPr/>
          </p:nvSpPr>
          <p:spPr>
            <a:xfrm>
              <a:off x="2491740" y="462280"/>
              <a:ext cx="782400" cy="7824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None/>
              </a:pPr>
              <a:r>
                <a:rPr lang="en" sz="1200" b="1" i="0" u="none" strike="noStrike" cap="none">
                  <a:solidFill>
                    <a:schemeClr val="dk2"/>
                  </a:solidFill>
                  <a:latin typeface="Arial"/>
                  <a:ea typeface="Arial"/>
                  <a:cs typeface="Arial"/>
                  <a:sym typeface="Arial"/>
                </a:rPr>
                <a:t>P</a:t>
              </a:r>
              <a:r>
                <a:rPr lang="en" sz="1200" b="1">
                  <a:solidFill>
                    <a:schemeClr val="dk2"/>
                  </a:solidFill>
                </a:rPr>
                <a:t>olicy, Systems, Environment</a:t>
              </a:r>
              <a:endParaRPr sz="1200" b="1" i="0" u="none" strike="noStrike" cap="none">
                <a:solidFill>
                  <a:schemeClr val="dk2"/>
                </a:solidFill>
                <a:latin typeface="Arial"/>
                <a:ea typeface="Arial"/>
                <a:cs typeface="Arial"/>
                <a:sym typeface="Arial"/>
              </a:endParaRPr>
            </a:p>
          </p:txBody>
        </p:sp>
        <p:sp>
          <p:nvSpPr>
            <p:cNvPr id="1166" name="Google Shape;1166;p57"/>
            <p:cNvSpPr/>
            <p:nvPr/>
          </p:nvSpPr>
          <p:spPr>
            <a:xfrm>
              <a:off x="2370030" y="1308966"/>
              <a:ext cx="2503500" cy="2503500"/>
            </a:xfrm>
            <a:custGeom>
              <a:avLst/>
              <a:gdLst/>
              <a:ahLst/>
              <a:cxnLst/>
              <a:rect l="l" t="t" r="r" b="b"/>
              <a:pathLst>
                <a:path w="120000" h="120000" extrusionOk="0">
                  <a:moveTo>
                    <a:pt x="55118" y="3962"/>
                  </a:moveTo>
                  <a:lnTo>
                    <a:pt x="55118" y="3962"/>
                  </a:lnTo>
                  <a:cubicBezTo>
                    <a:pt x="78168" y="1956"/>
                    <a:pt x="100098" y="14255"/>
                    <a:pt x="110396" y="34964"/>
                  </a:cubicBezTo>
                  <a:cubicBezTo>
                    <a:pt x="120694" y="55673"/>
                    <a:pt x="117261" y="80572"/>
                    <a:pt x="101744" y="97726"/>
                  </a:cubicBezTo>
                  <a:lnTo>
                    <a:pt x="104294" y="100446"/>
                  </a:lnTo>
                  <a:lnTo>
                    <a:pt x="96567" y="98997"/>
                  </a:lnTo>
                  <a:lnTo>
                    <a:pt x="95347" y="90904"/>
                  </a:lnTo>
                  <a:lnTo>
                    <a:pt x="97897" y="93624"/>
                  </a:lnTo>
                  <a:lnTo>
                    <a:pt x="97897" y="93624"/>
                  </a:lnTo>
                  <a:cubicBezTo>
                    <a:pt x="111685" y="78125"/>
                    <a:pt x="114617" y="55797"/>
                    <a:pt x="105297" y="37272"/>
                  </a:cubicBezTo>
                  <a:cubicBezTo>
                    <a:pt x="95977" y="18747"/>
                    <a:pt x="76288" y="7769"/>
                    <a:pt x="55606" y="956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7"/>
            <p:cNvSpPr/>
            <p:nvPr/>
          </p:nvSpPr>
          <p:spPr>
            <a:xfrm>
              <a:off x="1137475" y="825935"/>
              <a:ext cx="1818900" cy="1818900"/>
            </a:xfrm>
            <a:custGeom>
              <a:avLst/>
              <a:gdLst/>
              <a:ahLst/>
              <a:cxnLst/>
              <a:rect l="l" t="t" r="r" b="b"/>
              <a:pathLst>
                <a:path w="120000" h="120000" extrusionOk="0">
                  <a:moveTo>
                    <a:pt x="38964" y="9350"/>
                  </a:moveTo>
                  <a:lnTo>
                    <a:pt x="41931" y="16493"/>
                  </a:lnTo>
                  <a:cubicBezTo>
                    <a:pt x="23010" y="24319"/>
                    <a:pt x="11308" y="43434"/>
                    <a:pt x="12964" y="63808"/>
                  </a:cubicBezTo>
                  <a:lnTo>
                    <a:pt x="17937" y="62711"/>
                  </a:lnTo>
                  <a:lnTo>
                    <a:pt x="10167" y="70990"/>
                  </a:lnTo>
                  <a:lnTo>
                    <a:pt x="420" y="66574"/>
                  </a:lnTo>
                  <a:lnTo>
                    <a:pt x="5398" y="65476"/>
                  </a:lnTo>
                  <a:lnTo>
                    <a:pt x="5398" y="65476"/>
                  </a:lnTo>
                  <a:cubicBezTo>
                    <a:pt x="2982" y="41418"/>
                    <a:pt x="16617" y="18618"/>
                    <a:pt x="38964" y="93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7"/>
            <p:cNvSpPr/>
            <p:nvPr/>
          </p:nvSpPr>
          <p:spPr>
            <a:xfrm>
              <a:off x="1863700" y="-145915"/>
              <a:ext cx="1961100" cy="1961100"/>
            </a:xfrm>
            <a:custGeom>
              <a:avLst/>
              <a:gdLst/>
              <a:ahLst/>
              <a:cxnLst/>
              <a:rect l="l" t="t" r="r" b="b"/>
              <a:pathLst>
                <a:path w="120000" h="120000" extrusionOk="0">
                  <a:moveTo>
                    <a:pt x="4954" y="64718"/>
                  </a:moveTo>
                  <a:lnTo>
                    <a:pt x="4954" y="64718"/>
                  </a:lnTo>
                  <a:cubicBezTo>
                    <a:pt x="3632" y="49310"/>
                    <a:pt x="8836" y="34054"/>
                    <a:pt x="19300" y="22662"/>
                  </a:cubicBezTo>
                  <a:lnTo>
                    <a:pt x="16162" y="19093"/>
                  </a:lnTo>
                  <a:lnTo>
                    <a:pt x="25894" y="21213"/>
                  </a:lnTo>
                  <a:lnTo>
                    <a:pt x="27190" y="31635"/>
                  </a:lnTo>
                  <a:lnTo>
                    <a:pt x="24054" y="28068"/>
                  </a:lnTo>
                  <a:lnTo>
                    <a:pt x="24054" y="28068"/>
                  </a:lnTo>
                  <a:cubicBezTo>
                    <a:pt x="15264" y="37926"/>
                    <a:pt x="10925" y="50960"/>
                    <a:pt x="12056" y="641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57"/>
          <p:cNvSpPr/>
          <p:nvPr/>
        </p:nvSpPr>
        <p:spPr>
          <a:xfrm rot="-5400000">
            <a:off x="6418622" y="2777841"/>
            <a:ext cx="1648189" cy="2109129"/>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7"/>
          <p:cNvSpPr txBox="1"/>
          <p:nvPr/>
        </p:nvSpPr>
        <p:spPr>
          <a:xfrm>
            <a:off x="6669600" y="3093650"/>
            <a:ext cx="1432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Fira Sans"/>
                <a:ea typeface="Fira Sans"/>
                <a:cs typeface="Fira Sans"/>
                <a:sym typeface="Fira Sans"/>
              </a:rPr>
              <a:t>Social media</a:t>
            </a:r>
            <a:endParaRPr>
              <a:solidFill>
                <a:schemeClr val="dk2"/>
              </a:solidFill>
              <a:latin typeface="Fira Sans"/>
              <a:ea typeface="Fira Sans"/>
              <a:cs typeface="Fira Sans"/>
              <a:sym typeface="Fira Sans"/>
            </a:endParaRPr>
          </a:p>
          <a:p>
            <a:pPr marL="0" lvl="0" indent="0" algn="l" rtl="0">
              <a:spcBef>
                <a:spcPts val="0"/>
              </a:spcBef>
              <a:spcAft>
                <a:spcPts val="0"/>
              </a:spcAft>
              <a:buNone/>
            </a:pPr>
            <a:r>
              <a:rPr lang="en">
                <a:solidFill>
                  <a:schemeClr val="dk2"/>
                </a:solidFill>
                <a:latin typeface="Fira Sans"/>
                <a:ea typeface="Fira Sans"/>
                <a:cs typeface="Fira Sans"/>
                <a:sym typeface="Fira Sans"/>
              </a:rPr>
              <a:t>Billboards</a:t>
            </a:r>
            <a:endParaRPr>
              <a:solidFill>
                <a:schemeClr val="dk2"/>
              </a:solidFill>
              <a:latin typeface="Fira Sans"/>
              <a:ea typeface="Fira Sans"/>
              <a:cs typeface="Fira Sans"/>
              <a:sym typeface="Fira Sans"/>
            </a:endParaRPr>
          </a:p>
          <a:p>
            <a:pPr marL="0" lvl="0" indent="0" algn="l" rtl="0">
              <a:spcBef>
                <a:spcPts val="0"/>
              </a:spcBef>
              <a:spcAft>
                <a:spcPts val="0"/>
              </a:spcAft>
              <a:buNone/>
            </a:pPr>
            <a:r>
              <a:rPr lang="en">
                <a:solidFill>
                  <a:schemeClr val="dk2"/>
                </a:solidFill>
                <a:latin typeface="Fira Sans"/>
                <a:ea typeface="Fira Sans"/>
                <a:cs typeface="Fira Sans"/>
                <a:sym typeface="Fira Sans"/>
              </a:rPr>
              <a:t>Paid media</a:t>
            </a:r>
            <a:endParaRPr>
              <a:solidFill>
                <a:schemeClr val="dk2"/>
              </a:solidFill>
              <a:latin typeface="Fira Sans"/>
              <a:ea typeface="Fira Sans"/>
              <a:cs typeface="Fira Sans"/>
              <a:sym typeface="Fira Sans"/>
            </a:endParaRPr>
          </a:p>
          <a:p>
            <a:pPr marL="0" lvl="0" indent="0" algn="l" rtl="0">
              <a:spcBef>
                <a:spcPts val="0"/>
              </a:spcBef>
              <a:spcAft>
                <a:spcPts val="0"/>
              </a:spcAft>
              <a:buNone/>
            </a:pPr>
            <a:r>
              <a:rPr lang="en">
                <a:solidFill>
                  <a:schemeClr val="dk2"/>
                </a:solidFill>
                <a:latin typeface="Fira Sans"/>
                <a:ea typeface="Fira Sans"/>
                <a:cs typeface="Fira Sans"/>
                <a:sym typeface="Fira Sans"/>
              </a:rPr>
              <a:t>Marketing campaigns</a:t>
            </a:r>
            <a:endParaRPr>
              <a:solidFill>
                <a:schemeClr val="dk2"/>
              </a:solidFill>
              <a:latin typeface="Fira Sans"/>
              <a:ea typeface="Fira Sans"/>
              <a:cs typeface="Fira Sans"/>
              <a:sym typeface="Fira Sans"/>
            </a:endParaRPr>
          </a:p>
          <a:p>
            <a:pPr marL="0" lvl="0" indent="0" algn="l" rtl="0">
              <a:spcBef>
                <a:spcPts val="0"/>
              </a:spcBef>
              <a:spcAft>
                <a:spcPts val="0"/>
              </a:spcAft>
              <a:buNone/>
            </a:pPr>
            <a:r>
              <a:rPr lang="en">
                <a:solidFill>
                  <a:schemeClr val="dk2"/>
                </a:solidFill>
                <a:latin typeface="Fira Sans"/>
                <a:ea typeface="Fira Sans"/>
                <a:cs typeface="Fira Sans"/>
                <a:sym typeface="Fira Sans"/>
              </a:rPr>
              <a:t>Flyers</a:t>
            </a:r>
            <a:endParaRPr>
              <a:solidFill>
                <a:schemeClr val="dk2"/>
              </a:solidFill>
              <a:latin typeface="Fira Sans"/>
              <a:ea typeface="Fira Sans"/>
              <a:cs typeface="Fira Sans"/>
              <a:sym typeface="Fir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59"/>
          <p:cNvSpPr/>
          <p:nvPr/>
        </p:nvSpPr>
        <p:spPr>
          <a:xfrm rot="5400000">
            <a:off x="4980575" y="636550"/>
            <a:ext cx="3541800" cy="38469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1182" name="Google Shape;1182;p59"/>
          <p:cNvSpPr txBox="1">
            <a:spLocks noGrp="1"/>
          </p:cNvSpPr>
          <p:nvPr>
            <p:ph type="body" idx="1"/>
          </p:nvPr>
        </p:nvSpPr>
        <p:spPr>
          <a:xfrm>
            <a:off x="5019250" y="1084963"/>
            <a:ext cx="4215900" cy="2849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rgbClr val="F0C3A3"/>
              </a:buClr>
              <a:buSzPts val="1900"/>
              <a:buFont typeface="Arial"/>
              <a:buNone/>
            </a:pPr>
            <a:r>
              <a:rPr lang="en" sz="1700" b="1">
                <a:solidFill>
                  <a:srgbClr val="424242"/>
                </a:solidFill>
              </a:rPr>
              <a:t>General Health Communication Principles</a:t>
            </a:r>
            <a:endParaRPr sz="1700" b="1">
              <a:solidFill>
                <a:srgbClr val="424242"/>
              </a:solidFill>
            </a:endParaRPr>
          </a:p>
          <a:p>
            <a:pPr marL="0" lvl="0" indent="0" algn="l" rtl="0">
              <a:spcBef>
                <a:spcPts val="600"/>
              </a:spcBef>
              <a:spcAft>
                <a:spcPts val="0"/>
              </a:spcAft>
              <a:buClr>
                <a:srgbClr val="F0C3A3"/>
              </a:buClr>
              <a:buSzPts val="1900"/>
              <a:buFont typeface="Arial"/>
              <a:buNone/>
            </a:pPr>
            <a:r>
              <a:rPr lang="en" sz="1700" b="1">
                <a:solidFill>
                  <a:srgbClr val="424242"/>
                </a:solidFill>
              </a:rPr>
              <a:t>Health</a:t>
            </a:r>
            <a:endParaRPr sz="1700" b="1">
              <a:solidFill>
                <a:srgbClr val="424242"/>
              </a:solidFill>
            </a:endParaRPr>
          </a:p>
          <a:p>
            <a:pPr marL="0" lvl="0" indent="0" algn="l" rtl="0">
              <a:spcBef>
                <a:spcPts val="600"/>
              </a:spcBef>
              <a:spcAft>
                <a:spcPts val="0"/>
              </a:spcAft>
              <a:buClr>
                <a:srgbClr val="F0C3A3"/>
              </a:buClr>
              <a:buSzPts val="1900"/>
              <a:buFont typeface="Arial"/>
              <a:buNone/>
            </a:pPr>
            <a:r>
              <a:rPr lang="en" sz="1700" b="1">
                <a:solidFill>
                  <a:srgbClr val="424242"/>
                </a:solidFill>
              </a:rPr>
              <a:t>Nutrition and Food</a:t>
            </a:r>
            <a:endParaRPr sz="1700" b="1">
              <a:solidFill>
                <a:srgbClr val="424242"/>
              </a:solidFill>
            </a:endParaRPr>
          </a:p>
          <a:p>
            <a:pPr marL="0" lvl="0" indent="0" algn="l" rtl="0">
              <a:spcBef>
                <a:spcPts val="600"/>
              </a:spcBef>
              <a:spcAft>
                <a:spcPts val="0"/>
              </a:spcAft>
              <a:buClr>
                <a:srgbClr val="F0C3A3"/>
              </a:buClr>
              <a:buSzPts val="1900"/>
              <a:buFont typeface="Arial"/>
              <a:buNone/>
            </a:pPr>
            <a:r>
              <a:rPr lang="en" sz="1700" b="1">
                <a:solidFill>
                  <a:srgbClr val="424242"/>
                </a:solidFill>
              </a:rPr>
              <a:t>Physical Activity and Fitness</a:t>
            </a:r>
            <a:endParaRPr sz="1700" b="1">
              <a:solidFill>
                <a:srgbClr val="424242"/>
              </a:solidFill>
            </a:endParaRPr>
          </a:p>
          <a:p>
            <a:pPr marL="0" lvl="0" indent="0" algn="l" rtl="0">
              <a:spcBef>
                <a:spcPts val="600"/>
              </a:spcBef>
              <a:spcAft>
                <a:spcPts val="0"/>
              </a:spcAft>
              <a:buClr>
                <a:srgbClr val="F0C3A3"/>
              </a:buClr>
              <a:buSzPts val="1900"/>
              <a:buFont typeface="Arial"/>
              <a:buNone/>
            </a:pPr>
            <a:r>
              <a:rPr lang="en" sz="1700" b="1">
                <a:solidFill>
                  <a:srgbClr val="424242"/>
                </a:solidFill>
              </a:rPr>
              <a:t>Weight and Body Size</a:t>
            </a:r>
            <a:endParaRPr sz="1700" b="1">
              <a:solidFill>
                <a:srgbClr val="424242"/>
              </a:solidFill>
            </a:endParaRPr>
          </a:p>
          <a:p>
            <a:pPr marL="0" lvl="0" indent="0" algn="l" rtl="0">
              <a:spcBef>
                <a:spcPts val="600"/>
              </a:spcBef>
              <a:spcAft>
                <a:spcPts val="0"/>
              </a:spcAft>
              <a:buClr>
                <a:srgbClr val="F0C3A3"/>
              </a:buClr>
              <a:buSzPts val="1900"/>
              <a:buFont typeface="Arial"/>
              <a:buNone/>
            </a:pPr>
            <a:r>
              <a:rPr lang="en" sz="1700" b="1">
                <a:solidFill>
                  <a:srgbClr val="424242"/>
                </a:solidFill>
              </a:rPr>
              <a:t>Disordered Eating and Diet Culture</a:t>
            </a:r>
            <a:endParaRPr sz="1700" b="1">
              <a:solidFill>
                <a:srgbClr val="424242"/>
              </a:solidFill>
            </a:endParaRPr>
          </a:p>
        </p:txBody>
      </p:sp>
      <p:grpSp>
        <p:nvGrpSpPr>
          <p:cNvPr id="1183" name="Google Shape;1183;p59"/>
          <p:cNvGrpSpPr/>
          <p:nvPr/>
        </p:nvGrpSpPr>
        <p:grpSpPr>
          <a:xfrm>
            <a:off x="197997" y="520150"/>
            <a:ext cx="4091487" cy="3978713"/>
            <a:chOff x="8811376" y="2"/>
            <a:chExt cx="3846467" cy="2703848"/>
          </a:xfrm>
        </p:grpSpPr>
        <p:sp>
          <p:nvSpPr>
            <p:cNvPr id="1184" name="Google Shape;1184;p59"/>
            <p:cNvSpPr/>
            <p:nvPr/>
          </p:nvSpPr>
          <p:spPr>
            <a:xfrm>
              <a:off x="10272077" y="2231136"/>
              <a:ext cx="1003515" cy="472701"/>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9"/>
            <p:cNvSpPr/>
            <p:nvPr/>
          </p:nvSpPr>
          <p:spPr>
            <a:xfrm>
              <a:off x="9995443" y="2568998"/>
              <a:ext cx="1556709" cy="13485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9"/>
            <p:cNvSpPr/>
            <p:nvPr/>
          </p:nvSpPr>
          <p:spPr>
            <a:xfrm>
              <a:off x="8811376" y="2"/>
              <a:ext cx="3846467" cy="2261800"/>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87" name="Google Shape;1187;p59"/>
          <p:cNvPicPr preferRelativeResize="0"/>
          <p:nvPr/>
        </p:nvPicPr>
        <p:blipFill rotWithShape="1">
          <a:blip r:embed="rId3">
            <a:alphaModFix/>
          </a:blip>
          <a:srcRect r="1419" b="2286"/>
          <a:stretch/>
        </p:blipFill>
        <p:spPr>
          <a:xfrm>
            <a:off x="536700" y="834000"/>
            <a:ext cx="3414076" cy="262062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60"/>
          <p:cNvSpPr txBox="1">
            <a:spLocks noGrp="1"/>
          </p:cNvSpPr>
          <p:nvPr>
            <p:ph type="body" idx="1"/>
          </p:nvPr>
        </p:nvSpPr>
        <p:spPr>
          <a:xfrm>
            <a:off x="366488" y="1904500"/>
            <a:ext cx="8465700" cy="2714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600"/>
              </a:spcAft>
              <a:buSzPts val="1400"/>
              <a:buNone/>
            </a:pPr>
            <a:r>
              <a:rPr lang="en">
                <a:latin typeface="Lato"/>
                <a:ea typeface="Lato"/>
                <a:cs typeface="Lato"/>
                <a:sym typeface="Lato"/>
              </a:rPr>
              <a:t>“These policies rest upon the assumptions: (1) that higher body weight equals poorer health, (2) that long-term weight loss is widely achievable, and (3) that weight loss results in consistent improvements in physical health. Our review of the literature suggests that these three assumptions underlying the current weight focused approach are not supported empirically. </a:t>
            </a:r>
            <a:r>
              <a:rPr lang="en">
                <a:highlight>
                  <a:srgbClr val="FFFF00"/>
                </a:highlight>
                <a:latin typeface="Lato"/>
                <a:ea typeface="Lato"/>
                <a:cs typeface="Lato"/>
                <a:sym typeface="Lato"/>
              </a:rPr>
              <a:t>Complicating this further are the misguided assumptions (4) that weight stigma (i.e., pervasive social devaluation and denigration of higher weight individuals) promotes weight loss and (5) recognizing that one is “overweight” is necessary to spur health-promoting behaviors.” </a:t>
            </a:r>
            <a:endParaRPr>
              <a:highlight>
                <a:srgbClr val="FFFF00"/>
              </a:highlight>
              <a:latin typeface="Lato"/>
              <a:ea typeface="Lato"/>
              <a:cs typeface="Lato"/>
              <a:sym typeface="Lato"/>
            </a:endParaRPr>
          </a:p>
        </p:txBody>
      </p:sp>
      <p:pic>
        <p:nvPicPr>
          <p:cNvPr id="1193" name="Google Shape;1193;p60"/>
          <p:cNvPicPr preferRelativeResize="0"/>
          <p:nvPr/>
        </p:nvPicPr>
        <p:blipFill rotWithShape="1">
          <a:blip r:embed="rId3">
            <a:alphaModFix/>
          </a:blip>
          <a:srcRect/>
          <a:stretch/>
        </p:blipFill>
        <p:spPr>
          <a:xfrm>
            <a:off x="366488" y="326702"/>
            <a:ext cx="6619875" cy="1152525"/>
          </a:xfrm>
          <a:prstGeom prst="rect">
            <a:avLst/>
          </a:prstGeom>
          <a:noFill/>
          <a:ln>
            <a:noFill/>
          </a:ln>
        </p:spPr>
      </p:pic>
      <p:pic>
        <p:nvPicPr>
          <p:cNvPr id="1194" name="Google Shape;1194;p60"/>
          <p:cNvPicPr preferRelativeResize="0"/>
          <p:nvPr/>
        </p:nvPicPr>
        <p:blipFill rotWithShape="1">
          <a:blip r:embed="rId4">
            <a:alphaModFix/>
          </a:blip>
          <a:srcRect/>
          <a:stretch/>
        </p:blipFill>
        <p:spPr>
          <a:xfrm>
            <a:off x="366488" y="1361000"/>
            <a:ext cx="5028900" cy="5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61"/>
          <p:cNvSpPr txBox="1">
            <a:spLocks noGrp="1"/>
          </p:cNvSpPr>
          <p:nvPr>
            <p:ph type="title"/>
          </p:nvPr>
        </p:nvSpPr>
        <p:spPr>
          <a:xfrm>
            <a:off x="425791" y="170384"/>
            <a:ext cx="8520600" cy="733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sz="2400"/>
              <a:t>Assumption: Weight stigma promotes weight loss </a:t>
            </a:r>
            <a:endParaRPr sz="2400"/>
          </a:p>
        </p:txBody>
      </p:sp>
      <p:pic>
        <p:nvPicPr>
          <p:cNvPr id="1200" name="Google Shape;1200;p61"/>
          <p:cNvPicPr preferRelativeResize="0"/>
          <p:nvPr/>
        </p:nvPicPr>
        <p:blipFill rotWithShape="1">
          <a:blip r:embed="rId3">
            <a:alphaModFix/>
          </a:blip>
          <a:srcRect/>
          <a:stretch/>
        </p:blipFill>
        <p:spPr>
          <a:xfrm>
            <a:off x="425791" y="857389"/>
            <a:ext cx="5539026" cy="1001050"/>
          </a:xfrm>
          <a:prstGeom prst="rect">
            <a:avLst/>
          </a:prstGeom>
          <a:noFill/>
          <a:ln>
            <a:noFill/>
          </a:ln>
        </p:spPr>
      </p:pic>
      <p:pic>
        <p:nvPicPr>
          <p:cNvPr id="1201" name="Google Shape;1201;p61"/>
          <p:cNvPicPr preferRelativeResize="0"/>
          <p:nvPr/>
        </p:nvPicPr>
        <p:blipFill rotWithShape="1">
          <a:blip r:embed="rId4">
            <a:alphaModFix/>
          </a:blip>
          <a:srcRect/>
          <a:stretch/>
        </p:blipFill>
        <p:spPr>
          <a:xfrm>
            <a:off x="885137" y="1941375"/>
            <a:ext cx="4145999" cy="1077100"/>
          </a:xfrm>
          <a:prstGeom prst="rect">
            <a:avLst/>
          </a:prstGeom>
          <a:noFill/>
          <a:ln w="19050" cap="flat" cmpd="sng">
            <a:solidFill>
              <a:srgbClr val="AC1145"/>
            </a:solidFill>
            <a:prstDash val="dot"/>
            <a:round/>
            <a:headEnd type="none" w="sm" len="sm"/>
            <a:tailEnd type="none" w="sm" len="sm"/>
          </a:ln>
        </p:spPr>
      </p:pic>
      <p:pic>
        <p:nvPicPr>
          <p:cNvPr id="1202" name="Google Shape;1202;p61"/>
          <p:cNvPicPr preferRelativeResize="0"/>
          <p:nvPr/>
        </p:nvPicPr>
        <p:blipFill rotWithShape="1">
          <a:blip r:embed="rId5">
            <a:alphaModFix/>
          </a:blip>
          <a:srcRect/>
          <a:stretch/>
        </p:blipFill>
        <p:spPr>
          <a:xfrm>
            <a:off x="5359137" y="2365829"/>
            <a:ext cx="3132200" cy="893450"/>
          </a:xfrm>
          <a:prstGeom prst="rect">
            <a:avLst/>
          </a:prstGeom>
          <a:noFill/>
          <a:ln w="19050" cap="flat" cmpd="sng">
            <a:solidFill>
              <a:srgbClr val="AC1145"/>
            </a:solidFill>
            <a:prstDash val="dot"/>
            <a:round/>
            <a:headEnd type="none" w="sm" len="sm"/>
            <a:tailEnd type="none" w="sm" len="sm"/>
          </a:ln>
        </p:spPr>
      </p:pic>
      <p:pic>
        <p:nvPicPr>
          <p:cNvPr id="1203" name="Google Shape;1203;p61"/>
          <p:cNvPicPr preferRelativeResize="0"/>
          <p:nvPr/>
        </p:nvPicPr>
        <p:blipFill rotWithShape="1">
          <a:blip r:embed="rId6">
            <a:alphaModFix/>
          </a:blip>
          <a:srcRect/>
          <a:stretch/>
        </p:blipFill>
        <p:spPr>
          <a:xfrm>
            <a:off x="652663" y="3129833"/>
            <a:ext cx="3414700" cy="1547025"/>
          </a:xfrm>
          <a:prstGeom prst="rect">
            <a:avLst/>
          </a:prstGeom>
          <a:noFill/>
          <a:ln w="19050" cap="flat" cmpd="sng">
            <a:solidFill>
              <a:srgbClr val="AC1145"/>
            </a:solidFill>
            <a:prstDash val="dot"/>
            <a:round/>
            <a:headEnd type="none" w="sm" len="sm"/>
            <a:tailEnd type="none" w="sm" len="sm"/>
          </a:ln>
        </p:spPr>
      </p:pic>
      <p:pic>
        <p:nvPicPr>
          <p:cNvPr id="1204" name="Google Shape;1204;p61"/>
          <p:cNvPicPr preferRelativeResize="0"/>
          <p:nvPr/>
        </p:nvPicPr>
        <p:blipFill rotWithShape="1">
          <a:blip r:embed="rId7">
            <a:alphaModFix/>
          </a:blip>
          <a:srcRect/>
          <a:stretch/>
        </p:blipFill>
        <p:spPr>
          <a:xfrm>
            <a:off x="4573400" y="3500083"/>
            <a:ext cx="4055275" cy="1176775"/>
          </a:xfrm>
          <a:prstGeom prst="rect">
            <a:avLst/>
          </a:prstGeom>
          <a:noFill/>
          <a:ln w="19050" cap="flat" cmpd="sng">
            <a:solidFill>
              <a:srgbClr val="AC1145"/>
            </a:solidFill>
            <a:prstDash val="dot"/>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62"/>
          <p:cNvSpPr txBox="1">
            <a:spLocks noGrp="1"/>
          </p:cNvSpPr>
          <p:nvPr>
            <p:ph type="title"/>
          </p:nvPr>
        </p:nvSpPr>
        <p:spPr>
          <a:xfrm>
            <a:off x="1676450" y="547975"/>
            <a:ext cx="6321600" cy="23613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800">
                <a:solidFill>
                  <a:schemeClr val="dk1"/>
                </a:solidFill>
              </a:rPr>
              <a:t>Messages coded as </a:t>
            </a:r>
            <a:r>
              <a:rPr lang="en" sz="2800">
                <a:solidFill>
                  <a:schemeClr val="accent6"/>
                </a:solidFill>
              </a:rPr>
              <a:t>stigmatizing</a:t>
            </a:r>
            <a:r>
              <a:rPr lang="en" sz="2800">
                <a:solidFill>
                  <a:schemeClr val="dk1"/>
                </a:solidFill>
              </a:rPr>
              <a:t> received a notably </a:t>
            </a:r>
            <a:r>
              <a:rPr lang="en" sz="2800">
                <a:solidFill>
                  <a:schemeClr val="accent6"/>
                </a:solidFill>
              </a:rPr>
              <a:t>lower</a:t>
            </a:r>
            <a:r>
              <a:rPr lang="en" sz="2800">
                <a:solidFill>
                  <a:schemeClr val="dk1"/>
                </a:solidFill>
              </a:rPr>
              <a:t> percentage of participants indicating </a:t>
            </a:r>
            <a:r>
              <a:rPr lang="en" sz="2800">
                <a:solidFill>
                  <a:schemeClr val="accent6"/>
                </a:solidFill>
              </a:rPr>
              <a:t>intent to comply</a:t>
            </a:r>
            <a:endParaRPr/>
          </a:p>
        </p:txBody>
      </p:sp>
      <p:grpSp>
        <p:nvGrpSpPr>
          <p:cNvPr id="1210" name="Google Shape;1210;p62"/>
          <p:cNvGrpSpPr/>
          <p:nvPr/>
        </p:nvGrpSpPr>
        <p:grpSpPr>
          <a:xfrm>
            <a:off x="271400" y="3038545"/>
            <a:ext cx="1808400" cy="2198431"/>
            <a:chOff x="271400" y="3038545"/>
            <a:chExt cx="1808400" cy="2198431"/>
          </a:xfrm>
        </p:grpSpPr>
        <p:sp>
          <p:nvSpPr>
            <p:cNvPr id="1211" name="Google Shape;1211;p62"/>
            <p:cNvSpPr/>
            <p:nvPr/>
          </p:nvSpPr>
          <p:spPr>
            <a:xfrm>
              <a:off x="271400" y="3923575"/>
              <a:ext cx="1546519" cy="1291897"/>
            </a:xfrm>
            <a:custGeom>
              <a:avLst/>
              <a:gdLst/>
              <a:ahLst/>
              <a:cxnLst/>
              <a:rect l="l" t="t" r="r" b="b"/>
              <a:pathLst>
                <a:path w="6614" h="5525" extrusionOk="0">
                  <a:moveTo>
                    <a:pt x="3631" y="0"/>
                  </a:moveTo>
                  <a:cubicBezTo>
                    <a:pt x="2748" y="0"/>
                    <a:pt x="1927" y="262"/>
                    <a:pt x="1477" y="635"/>
                  </a:cubicBezTo>
                  <a:cubicBezTo>
                    <a:pt x="562" y="1394"/>
                    <a:pt x="1" y="5387"/>
                    <a:pt x="1012" y="5486"/>
                  </a:cubicBezTo>
                  <a:cubicBezTo>
                    <a:pt x="1017" y="5510"/>
                    <a:pt x="1019" y="5523"/>
                    <a:pt x="1019" y="5523"/>
                  </a:cubicBezTo>
                  <a:lnTo>
                    <a:pt x="1244" y="5522"/>
                  </a:lnTo>
                  <a:cubicBezTo>
                    <a:pt x="1277" y="5523"/>
                    <a:pt x="1311" y="5524"/>
                    <a:pt x="1344" y="5524"/>
                  </a:cubicBezTo>
                  <a:cubicBezTo>
                    <a:pt x="1391" y="5524"/>
                    <a:pt x="1438" y="5523"/>
                    <a:pt x="1485" y="5520"/>
                  </a:cubicBezTo>
                  <a:lnTo>
                    <a:pt x="6526" y="5525"/>
                  </a:lnTo>
                  <a:cubicBezTo>
                    <a:pt x="6526" y="5525"/>
                    <a:pt x="6526" y="5525"/>
                    <a:pt x="6527" y="5525"/>
                  </a:cubicBezTo>
                  <a:cubicBezTo>
                    <a:pt x="6613" y="5525"/>
                    <a:pt x="6600" y="1214"/>
                    <a:pt x="5804" y="645"/>
                  </a:cubicBezTo>
                  <a:cubicBezTo>
                    <a:pt x="5159" y="185"/>
                    <a:pt x="43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2"/>
            <p:cNvSpPr/>
            <p:nvPr/>
          </p:nvSpPr>
          <p:spPr>
            <a:xfrm>
              <a:off x="797038" y="4376495"/>
              <a:ext cx="45128" cy="381139"/>
            </a:xfrm>
            <a:custGeom>
              <a:avLst/>
              <a:gdLst/>
              <a:ahLst/>
              <a:cxnLst/>
              <a:rect l="l" t="t" r="r" b="b"/>
              <a:pathLst>
                <a:path w="193" h="1630" fill="none" extrusionOk="0">
                  <a:moveTo>
                    <a:pt x="193" y="0"/>
                  </a:moveTo>
                  <a:cubicBezTo>
                    <a:pt x="193" y="0"/>
                    <a:pt x="18" y="1449"/>
                    <a:pt x="0" y="1629"/>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2"/>
            <p:cNvSpPr/>
            <p:nvPr/>
          </p:nvSpPr>
          <p:spPr>
            <a:xfrm>
              <a:off x="997192" y="3607443"/>
              <a:ext cx="354245" cy="443571"/>
            </a:xfrm>
            <a:custGeom>
              <a:avLst/>
              <a:gdLst/>
              <a:ahLst/>
              <a:cxnLst/>
              <a:rect l="l" t="t" r="r" b="b"/>
              <a:pathLst>
                <a:path w="1515" h="1897" extrusionOk="0">
                  <a:moveTo>
                    <a:pt x="281" y="1"/>
                  </a:moveTo>
                  <a:lnTo>
                    <a:pt x="1" y="1436"/>
                  </a:lnTo>
                  <a:cubicBezTo>
                    <a:pt x="1" y="1436"/>
                    <a:pt x="79" y="1807"/>
                    <a:pt x="812" y="1889"/>
                  </a:cubicBezTo>
                  <a:cubicBezTo>
                    <a:pt x="859" y="1894"/>
                    <a:pt x="903" y="1896"/>
                    <a:pt x="944" y="1896"/>
                  </a:cubicBezTo>
                  <a:cubicBezTo>
                    <a:pt x="1396" y="1896"/>
                    <a:pt x="1514" y="1608"/>
                    <a:pt x="1514" y="1608"/>
                  </a:cubicBezTo>
                  <a:lnTo>
                    <a:pt x="1452" y="843"/>
                  </a:lnTo>
                  <a:lnTo>
                    <a:pt x="281" y="1"/>
                  </a:lnTo>
                  <a:close/>
                </a:path>
              </a:pathLst>
            </a:custGeom>
            <a:solidFill>
              <a:srgbClr val="F6B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2"/>
            <p:cNvSpPr/>
            <p:nvPr/>
          </p:nvSpPr>
          <p:spPr>
            <a:xfrm>
              <a:off x="931487" y="3162473"/>
              <a:ext cx="731171" cy="689323"/>
            </a:xfrm>
            <a:custGeom>
              <a:avLst/>
              <a:gdLst/>
              <a:ahLst/>
              <a:cxnLst/>
              <a:rect l="l" t="t" r="r" b="b"/>
              <a:pathLst>
                <a:path w="3127" h="2948" extrusionOk="0">
                  <a:moveTo>
                    <a:pt x="1396" y="0"/>
                  </a:moveTo>
                  <a:cubicBezTo>
                    <a:pt x="1287" y="0"/>
                    <a:pt x="1177" y="15"/>
                    <a:pt x="1070" y="45"/>
                  </a:cubicBezTo>
                  <a:cubicBezTo>
                    <a:pt x="357" y="247"/>
                    <a:pt x="1" y="1074"/>
                    <a:pt x="272" y="1890"/>
                  </a:cubicBezTo>
                  <a:cubicBezTo>
                    <a:pt x="516" y="2618"/>
                    <a:pt x="1042" y="2947"/>
                    <a:pt x="1749" y="2947"/>
                  </a:cubicBezTo>
                  <a:cubicBezTo>
                    <a:pt x="1834" y="2947"/>
                    <a:pt x="1923" y="2942"/>
                    <a:pt x="2014" y="2933"/>
                  </a:cubicBezTo>
                  <a:cubicBezTo>
                    <a:pt x="2750" y="2857"/>
                    <a:pt x="3127" y="1974"/>
                    <a:pt x="2855" y="1157"/>
                  </a:cubicBezTo>
                  <a:cubicBezTo>
                    <a:pt x="2624" y="463"/>
                    <a:pt x="2012" y="0"/>
                    <a:pt x="1396" y="0"/>
                  </a:cubicBezTo>
                  <a:close/>
                </a:path>
              </a:pathLst>
            </a:custGeom>
            <a:solidFill>
              <a:srgbClr val="F6B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62"/>
            <p:cNvSpPr/>
            <p:nvPr/>
          </p:nvSpPr>
          <p:spPr>
            <a:xfrm>
              <a:off x="1314959" y="3623811"/>
              <a:ext cx="173966" cy="50273"/>
            </a:xfrm>
            <a:custGeom>
              <a:avLst/>
              <a:gdLst/>
              <a:ahLst/>
              <a:cxnLst/>
              <a:rect l="l" t="t" r="r" b="b"/>
              <a:pathLst>
                <a:path w="744" h="215" extrusionOk="0">
                  <a:moveTo>
                    <a:pt x="0" y="1"/>
                  </a:moveTo>
                  <a:lnTo>
                    <a:pt x="0" y="1"/>
                  </a:lnTo>
                  <a:cubicBezTo>
                    <a:pt x="0" y="1"/>
                    <a:pt x="139" y="214"/>
                    <a:pt x="364" y="214"/>
                  </a:cubicBezTo>
                  <a:cubicBezTo>
                    <a:pt x="473" y="214"/>
                    <a:pt x="601" y="165"/>
                    <a:pt x="744" y="1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62"/>
            <p:cNvSpPr/>
            <p:nvPr/>
          </p:nvSpPr>
          <p:spPr>
            <a:xfrm>
              <a:off x="1491964" y="3451949"/>
              <a:ext cx="35308" cy="50507"/>
            </a:xfrm>
            <a:custGeom>
              <a:avLst/>
              <a:gdLst/>
              <a:ahLst/>
              <a:cxnLst/>
              <a:rect l="l" t="t" r="r" b="b"/>
              <a:pathLst>
                <a:path w="151" h="216" extrusionOk="0">
                  <a:moveTo>
                    <a:pt x="75" y="0"/>
                  </a:moveTo>
                  <a:cubicBezTo>
                    <a:pt x="34" y="0"/>
                    <a:pt x="0" y="48"/>
                    <a:pt x="0" y="107"/>
                  </a:cubicBezTo>
                  <a:cubicBezTo>
                    <a:pt x="0" y="167"/>
                    <a:pt x="34" y="215"/>
                    <a:pt x="75" y="215"/>
                  </a:cubicBezTo>
                  <a:cubicBezTo>
                    <a:pt x="117" y="215"/>
                    <a:pt x="150" y="167"/>
                    <a:pt x="150" y="107"/>
                  </a:cubicBezTo>
                  <a:cubicBezTo>
                    <a:pt x="150" y="48"/>
                    <a:pt x="117"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2"/>
            <p:cNvSpPr/>
            <p:nvPr/>
          </p:nvSpPr>
          <p:spPr>
            <a:xfrm>
              <a:off x="1289005" y="3461302"/>
              <a:ext cx="35308" cy="50507"/>
            </a:xfrm>
            <a:custGeom>
              <a:avLst/>
              <a:gdLst/>
              <a:ahLst/>
              <a:cxnLst/>
              <a:rect l="l" t="t" r="r" b="b"/>
              <a:pathLst>
                <a:path w="151" h="216" extrusionOk="0">
                  <a:moveTo>
                    <a:pt x="76" y="1"/>
                  </a:moveTo>
                  <a:cubicBezTo>
                    <a:pt x="34" y="1"/>
                    <a:pt x="1" y="49"/>
                    <a:pt x="1" y="108"/>
                  </a:cubicBezTo>
                  <a:cubicBezTo>
                    <a:pt x="1" y="167"/>
                    <a:pt x="34" y="216"/>
                    <a:pt x="76" y="216"/>
                  </a:cubicBezTo>
                  <a:cubicBezTo>
                    <a:pt x="117" y="216"/>
                    <a:pt x="151" y="167"/>
                    <a:pt x="151" y="108"/>
                  </a:cubicBezTo>
                  <a:cubicBezTo>
                    <a:pt x="151" y="49"/>
                    <a:pt x="117"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2"/>
            <p:cNvSpPr/>
            <p:nvPr/>
          </p:nvSpPr>
          <p:spPr>
            <a:xfrm>
              <a:off x="884722" y="3451949"/>
              <a:ext cx="220029" cy="210445"/>
            </a:xfrm>
            <a:custGeom>
              <a:avLst/>
              <a:gdLst/>
              <a:ahLst/>
              <a:cxnLst/>
              <a:rect l="l" t="t" r="r" b="b"/>
              <a:pathLst>
                <a:path w="941" h="900" extrusionOk="0">
                  <a:moveTo>
                    <a:pt x="496" y="0"/>
                  </a:moveTo>
                  <a:cubicBezTo>
                    <a:pt x="469" y="0"/>
                    <a:pt x="441" y="5"/>
                    <a:pt x="412" y="14"/>
                  </a:cubicBezTo>
                  <a:cubicBezTo>
                    <a:pt x="212" y="74"/>
                    <a:pt x="1" y="317"/>
                    <a:pt x="87" y="596"/>
                  </a:cubicBezTo>
                  <a:cubicBezTo>
                    <a:pt x="153" y="812"/>
                    <a:pt x="389" y="899"/>
                    <a:pt x="584" y="899"/>
                  </a:cubicBezTo>
                  <a:cubicBezTo>
                    <a:pt x="642" y="899"/>
                    <a:pt x="695" y="892"/>
                    <a:pt x="741" y="878"/>
                  </a:cubicBezTo>
                  <a:cubicBezTo>
                    <a:pt x="940" y="817"/>
                    <a:pt x="935" y="668"/>
                    <a:pt x="850" y="389"/>
                  </a:cubicBezTo>
                  <a:cubicBezTo>
                    <a:pt x="776" y="150"/>
                    <a:pt x="654" y="0"/>
                    <a:pt x="496" y="0"/>
                  </a:cubicBezTo>
                  <a:close/>
                </a:path>
              </a:pathLst>
            </a:custGeom>
            <a:solidFill>
              <a:srgbClr val="F6B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62"/>
            <p:cNvSpPr/>
            <p:nvPr/>
          </p:nvSpPr>
          <p:spPr>
            <a:xfrm>
              <a:off x="853389" y="3132777"/>
              <a:ext cx="344190" cy="363836"/>
            </a:xfrm>
            <a:custGeom>
              <a:avLst/>
              <a:gdLst/>
              <a:ahLst/>
              <a:cxnLst/>
              <a:rect l="l" t="t" r="r" b="b"/>
              <a:pathLst>
                <a:path w="1472" h="1556" extrusionOk="0">
                  <a:moveTo>
                    <a:pt x="1472" y="0"/>
                  </a:moveTo>
                  <a:cubicBezTo>
                    <a:pt x="1472" y="0"/>
                    <a:pt x="739" y="193"/>
                    <a:pt x="572" y="334"/>
                  </a:cubicBezTo>
                  <a:cubicBezTo>
                    <a:pt x="410" y="471"/>
                    <a:pt x="1" y="1400"/>
                    <a:pt x="254" y="1400"/>
                  </a:cubicBezTo>
                  <a:cubicBezTo>
                    <a:pt x="262" y="1400"/>
                    <a:pt x="270" y="1399"/>
                    <a:pt x="280" y="1397"/>
                  </a:cubicBezTo>
                  <a:cubicBezTo>
                    <a:pt x="317" y="1390"/>
                    <a:pt x="355" y="1386"/>
                    <a:pt x="393" y="1386"/>
                  </a:cubicBezTo>
                  <a:cubicBezTo>
                    <a:pt x="659" y="1386"/>
                    <a:pt x="906" y="1555"/>
                    <a:pt x="906" y="1555"/>
                  </a:cubicBezTo>
                  <a:cubicBezTo>
                    <a:pt x="904" y="1166"/>
                    <a:pt x="1449" y="73"/>
                    <a:pt x="14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62"/>
            <p:cNvSpPr/>
            <p:nvPr/>
          </p:nvSpPr>
          <p:spPr>
            <a:xfrm>
              <a:off x="1497109" y="3527241"/>
              <a:ext cx="136554" cy="117148"/>
            </a:xfrm>
            <a:custGeom>
              <a:avLst/>
              <a:gdLst/>
              <a:ahLst/>
              <a:cxnLst/>
              <a:rect l="l" t="t" r="r" b="b"/>
              <a:pathLst>
                <a:path w="584" h="501" extrusionOk="0">
                  <a:moveTo>
                    <a:pt x="250" y="1"/>
                  </a:moveTo>
                  <a:cubicBezTo>
                    <a:pt x="112" y="1"/>
                    <a:pt x="0" y="113"/>
                    <a:pt x="0" y="250"/>
                  </a:cubicBezTo>
                  <a:cubicBezTo>
                    <a:pt x="0" y="401"/>
                    <a:pt x="123" y="501"/>
                    <a:pt x="251" y="501"/>
                  </a:cubicBezTo>
                  <a:cubicBezTo>
                    <a:pt x="312" y="501"/>
                    <a:pt x="375" y="478"/>
                    <a:pt x="426" y="427"/>
                  </a:cubicBezTo>
                  <a:cubicBezTo>
                    <a:pt x="584" y="269"/>
                    <a:pt x="471" y="1"/>
                    <a:pt x="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2"/>
            <p:cNvSpPr/>
            <p:nvPr/>
          </p:nvSpPr>
          <p:spPr>
            <a:xfrm>
              <a:off x="1172326" y="3541738"/>
              <a:ext cx="136788" cy="117148"/>
            </a:xfrm>
            <a:custGeom>
              <a:avLst/>
              <a:gdLst/>
              <a:ahLst/>
              <a:cxnLst/>
              <a:rect l="l" t="t" r="r" b="b"/>
              <a:pathLst>
                <a:path w="585" h="501" extrusionOk="0">
                  <a:moveTo>
                    <a:pt x="250" y="1"/>
                  </a:moveTo>
                  <a:cubicBezTo>
                    <a:pt x="112" y="1"/>
                    <a:pt x="1" y="112"/>
                    <a:pt x="1" y="251"/>
                  </a:cubicBezTo>
                  <a:cubicBezTo>
                    <a:pt x="1" y="401"/>
                    <a:pt x="124" y="500"/>
                    <a:pt x="252" y="500"/>
                  </a:cubicBezTo>
                  <a:cubicBezTo>
                    <a:pt x="314" y="500"/>
                    <a:pt x="376" y="478"/>
                    <a:pt x="427" y="426"/>
                  </a:cubicBezTo>
                  <a:cubicBezTo>
                    <a:pt x="584" y="269"/>
                    <a:pt x="473" y="1"/>
                    <a:pt x="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2"/>
            <p:cNvSpPr/>
            <p:nvPr/>
          </p:nvSpPr>
          <p:spPr>
            <a:xfrm>
              <a:off x="1153386" y="3787021"/>
              <a:ext cx="193841" cy="122292"/>
            </a:xfrm>
            <a:custGeom>
              <a:avLst/>
              <a:gdLst/>
              <a:ahLst/>
              <a:cxnLst/>
              <a:rect l="l" t="t" r="r" b="b"/>
              <a:pathLst>
                <a:path w="829" h="523" extrusionOk="0">
                  <a:moveTo>
                    <a:pt x="0" y="1"/>
                  </a:moveTo>
                  <a:cubicBezTo>
                    <a:pt x="0" y="1"/>
                    <a:pt x="325" y="505"/>
                    <a:pt x="828" y="523"/>
                  </a:cubicBezTo>
                  <a:lnTo>
                    <a:pt x="811" y="271"/>
                  </a:lnTo>
                  <a:cubicBezTo>
                    <a:pt x="811" y="271"/>
                    <a:pt x="306" y="23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62"/>
            <p:cNvSpPr/>
            <p:nvPr/>
          </p:nvSpPr>
          <p:spPr>
            <a:xfrm>
              <a:off x="494001" y="3121320"/>
              <a:ext cx="604204" cy="827282"/>
            </a:xfrm>
            <a:custGeom>
              <a:avLst/>
              <a:gdLst/>
              <a:ahLst/>
              <a:cxnLst/>
              <a:rect l="l" t="t" r="r" b="b"/>
              <a:pathLst>
                <a:path w="2584" h="3538" extrusionOk="0">
                  <a:moveTo>
                    <a:pt x="1801" y="1"/>
                  </a:moveTo>
                  <a:cubicBezTo>
                    <a:pt x="1621" y="1"/>
                    <a:pt x="1421" y="67"/>
                    <a:pt x="1215" y="252"/>
                  </a:cubicBezTo>
                  <a:cubicBezTo>
                    <a:pt x="495" y="900"/>
                    <a:pt x="1018" y="2268"/>
                    <a:pt x="477" y="2520"/>
                  </a:cubicBezTo>
                  <a:cubicBezTo>
                    <a:pt x="9" y="2739"/>
                    <a:pt x="0" y="3537"/>
                    <a:pt x="779" y="3537"/>
                  </a:cubicBezTo>
                  <a:cubicBezTo>
                    <a:pt x="899" y="3537"/>
                    <a:pt x="1038" y="3518"/>
                    <a:pt x="1198" y="3475"/>
                  </a:cubicBezTo>
                  <a:cubicBezTo>
                    <a:pt x="2386" y="3150"/>
                    <a:pt x="2026" y="1152"/>
                    <a:pt x="2134" y="810"/>
                  </a:cubicBezTo>
                  <a:cubicBezTo>
                    <a:pt x="2173" y="688"/>
                    <a:pt x="2223" y="648"/>
                    <a:pt x="2271" y="648"/>
                  </a:cubicBezTo>
                  <a:cubicBezTo>
                    <a:pt x="2358" y="648"/>
                    <a:pt x="2440" y="774"/>
                    <a:pt x="2440" y="774"/>
                  </a:cubicBezTo>
                  <a:lnTo>
                    <a:pt x="2583" y="414"/>
                  </a:lnTo>
                  <a:cubicBezTo>
                    <a:pt x="2583" y="414"/>
                    <a:pt x="2252" y="1"/>
                    <a:pt x="18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62"/>
            <p:cNvSpPr/>
            <p:nvPr/>
          </p:nvSpPr>
          <p:spPr>
            <a:xfrm>
              <a:off x="947153" y="3147274"/>
              <a:ext cx="151752" cy="160172"/>
            </a:xfrm>
            <a:custGeom>
              <a:avLst/>
              <a:gdLst/>
              <a:ahLst/>
              <a:cxnLst/>
              <a:rect l="l" t="t" r="r" b="b"/>
              <a:pathLst>
                <a:path w="649" h="685" extrusionOk="0">
                  <a:moveTo>
                    <a:pt x="325" y="1"/>
                  </a:moveTo>
                  <a:cubicBezTo>
                    <a:pt x="146" y="1"/>
                    <a:pt x="0" y="154"/>
                    <a:pt x="0" y="342"/>
                  </a:cubicBezTo>
                  <a:cubicBezTo>
                    <a:pt x="0" y="531"/>
                    <a:pt x="145" y="684"/>
                    <a:pt x="325" y="684"/>
                  </a:cubicBezTo>
                  <a:cubicBezTo>
                    <a:pt x="504" y="684"/>
                    <a:pt x="648" y="531"/>
                    <a:pt x="648" y="342"/>
                  </a:cubicBezTo>
                  <a:cubicBezTo>
                    <a:pt x="648" y="154"/>
                    <a:pt x="504"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2"/>
            <p:cNvSpPr/>
            <p:nvPr/>
          </p:nvSpPr>
          <p:spPr>
            <a:xfrm>
              <a:off x="967730" y="3038545"/>
              <a:ext cx="758528" cy="457600"/>
            </a:xfrm>
            <a:custGeom>
              <a:avLst/>
              <a:gdLst/>
              <a:ahLst/>
              <a:cxnLst/>
              <a:rect l="l" t="t" r="r" b="b"/>
              <a:pathLst>
                <a:path w="3244" h="1957" extrusionOk="0">
                  <a:moveTo>
                    <a:pt x="1413" y="1"/>
                  </a:moveTo>
                  <a:cubicBezTo>
                    <a:pt x="1222" y="1"/>
                    <a:pt x="1049" y="27"/>
                    <a:pt x="917" y="84"/>
                  </a:cubicBezTo>
                  <a:cubicBezTo>
                    <a:pt x="293" y="354"/>
                    <a:pt x="377" y="606"/>
                    <a:pt x="377" y="606"/>
                  </a:cubicBezTo>
                  <a:cubicBezTo>
                    <a:pt x="377" y="606"/>
                    <a:pt x="1" y="723"/>
                    <a:pt x="35" y="1092"/>
                  </a:cubicBezTo>
                  <a:cubicBezTo>
                    <a:pt x="89" y="1668"/>
                    <a:pt x="431" y="1956"/>
                    <a:pt x="431" y="1956"/>
                  </a:cubicBezTo>
                  <a:cubicBezTo>
                    <a:pt x="431" y="1956"/>
                    <a:pt x="557" y="1057"/>
                    <a:pt x="755" y="894"/>
                  </a:cubicBezTo>
                  <a:cubicBezTo>
                    <a:pt x="755" y="894"/>
                    <a:pt x="1277" y="1452"/>
                    <a:pt x="2033" y="1506"/>
                  </a:cubicBezTo>
                  <a:cubicBezTo>
                    <a:pt x="2070" y="1509"/>
                    <a:pt x="2106" y="1510"/>
                    <a:pt x="2141" y="1510"/>
                  </a:cubicBezTo>
                  <a:cubicBezTo>
                    <a:pt x="2833" y="1510"/>
                    <a:pt x="3244" y="1016"/>
                    <a:pt x="2969" y="588"/>
                  </a:cubicBezTo>
                  <a:cubicBezTo>
                    <a:pt x="2752" y="248"/>
                    <a:pt x="2000" y="1"/>
                    <a:pt x="1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2"/>
            <p:cNvSpPr/>
            <p:nvPr/>
          </p:nvSpPr>
          <p:spPr>
            <a:xfrm>
              <a:off x="359786" y="4777740"/>
              <a:ext cx="854630" cy="444740"/>
            </a:xfrm>
            <a:custGeom>
              <a:avLst/>
              <a:gdLst/>
              <a:ahLst/>
              <a:cxnLst/>
              <a:rect l="l" t="t" r="r" b="b"/>
              <a:pathLst>
                <a:path w="3655" h="1902" extrusionOk="0">
                  <a:moveTo>
                    <a:pt x="1847" y="0"/>
                  </a:moveTo>
                  <a:lnTo>
                    <a:pt x="96" y="403"/>
                  </a:lnTo>
                  <a:cubicBezTo>
                    <a:pt x="0" y="1817"/>
                    <a:pt x="641" y="1870"/>
                    <a:pt x="641" y="1870"/>
                  </a:cubicBezTo>
                  <a:lnTo>
                    <a:pt x="3484" y="1902"/>
                  </a:lnTo>
                  <a:lnTo>
                    <a:pt x="3654" y="907"/>
                  </a:lnTo>
                  <a:lnTo>
                    <a:pt x="1847" y="0"/>
                  </a:lnTo>
                  <a:close/>
                </a:path>
              </a:pathLst>
            </a:custGeom>
            <a:solidFill>
              <a:srgbClr val="F6B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62"/>
            <p:cNvSpPr/>
            <p:nvPr/>
          </p:nvSpPr>
          <p:spPr>
            <a:xfrm>
              <a:off x="1017300" y="4931129"/>
              <a:ext cx="337877" cy="291115"/>
            </a:xfrm>
            <a:custGeom>
              <a:avLst/>
              <a:gdLst/>
              <a:ahLst/>
              <a:cxnLst/>
              <a:rect l="l" t="t" r="r" b="b"/>
              <a:pathLst>
                <a:path w="1445" h="1245" extrusionOk="0">
                  <a:moveTo>
                    <a:pt x="673" y="1"/>
                  </a:moveTo>
                  <a:cubicBezTo>
                    <a:pt x="660" y="1"/>
                    <a:pt x="648" y="2"/>
                    <a:pt x="637" y="6"/>
                  </a:cubicBezTo>
                  <a:cubicBezTo>
                    <a:pt x="436" y="74"/>
                    <a:pt x="458" y="298"/>
                    <a:pt x="458" y="298"/>
                  </a:cubicBezTo>
                  <a:cubicBezTo>
                    <a:pt x="458" y="298"/>
                    <a:pt x="433" y="284"/>
                    <a:pt x="394" y="284"/>
                  </a:cubicBezTo>
                  <a:cubicBezTo>
                    <a:pt x="349" y="284"/>
                    <a:pt x="283" y="303"/>
                    <a:pt x="211" y="388"/>
                  </a:cubicBezTo>
                  <a:cubicBezTo>
                    <a:pt x="76" y="545"/>
                    <a:pt x="211" y="657"/>
                    <a:pt x="211" y="657"/>
                  </a:cubicBezTo>
                  <a:cubicBezTo>
                    <a:pt x="211" y="657"/>
                    <a:pt x="121" y="603"/>
                    <a:pt x="61" y="603"/>
                  </a:cubicBezTo>
                  <a:cubicBezTo>
                    <a:pt x="26" y="603"/>
                    <a:pt x="1" y="621"/>
                    <a:pt x="9" y="679"/>
                  </a:cubicBezTo>
                  <a:cubicBezTo>
                    <a:pt x="31" y="837"/>
                    <a:pt x="210" y="1240"/>
                    <a:pt x="367" y="1240"/>
                  </a:cubicBezTo>
                  <a:cubicBezTo>
                    <a:pt x="503" y="1240"/>
                    <a:pt x="437" y="1070"/>
                    <a:pt x="418" y="1026"/>
                  </a:cubicBezTo>
                  <a:lnTo>
                    <a:pt x="418" y="1026"/>
                  </a:lnTo>
                  <a:cubicBezTo>
                    <a:pt x="433" y="1056"/>
                    <a:pt x="486" y="1144"/>
                    <a:pt x="615" y="1217"/>
                  </a:cubicBezTo>
                  <a:cubicBezTo>
                    <a:pt x="650" y="1237"/>
                    <a:pt x="681" y="1245"/>
                    <a:pt x="710" y="1245"/>
                  </a:cubicBezTo>
                  <a:cubicBezTo>
                    <a:pt x="807" y="1245"/>
                    <a:pt x="861" y="1150"/>
                    <a:pt x="861" y="1150"/>
                  </a:cubicBezTo>
                  <a:cubicBezTo>
                    <a:pt x="876" y="1152"/>
                    <a:pt x="890" y="1152"/>
                    <a:pt x="904" y="1152"/>
                  </a:cubicBezTo>
                  <a:cubicBezTo>
                    <a:pt x="992" y="1152"/>
                    <a:pt x="1077" y="1128"/>
                    <a:pt x="1152" y="1083"/>
                  </a:cubicBezTo>
                  <a:cubicBezTo>
                    <a:pt x="1269" y="1012"/>
                    <a:pt x="1131" y="724"/>
                    <a:pt x="1131" y="724"/>
                  </a:cubicBezTo>
                  <a:lnTo>
                    <a:pt x="1131" y="724"/>
                  </a:lnTo>
                  <a:cubicBezTo>
                    <a:pt x="1131" y="724"/>
                    <a:pt x="1270" y="813"/>
                    <a:pt x="1363" y="813"/>
                  </a:cubicBezTo>
                  <a:cubicBezTo>
                    <a:pt x="1410" y="813"/>
                    <a:pt x="1445" y="791"/>
                    <a:pt x="1445" y="724"/>
                  </a:cubicBezTo>
                  <a:cubicBezTo>
                    <a:pt x="1445" y="533"/>
                    <a:pt x="902" y="1"/>
                    <a:pt x="673" y="1"/>
                  </a:cubicBezTo>
                  <a:close/>
                </a:path>
              </a:pathLst>
            </a:custGeom>
            <a:solidFill>
              <a:srgbClr val="F6B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62"/>
            <p:cNvSpPr/>
            <p:nvPr/>
          </p:nvSpPr>
          <p:spPr>
            <a:xfrm>
              <a:off x="1019405" y="4916866"/>
              <a:ext cx="335773" cy="320110"/>
            </a:xfrm>
            <a:custGeom>
              <a:avLst/>
              <a:gdLst/>
              <a:ahLst/>
              <a:cxnLst/>
              <a:rect l="l" t="t" r="r" b="b"/>
              <a:pathLst>
                <a:path w="1436" h="1369" fill="none" extrusionOk="0">
                  <a:moveTo>
                    <a:pt x="202" y="718"/>
                  </a:moveTo>
                  <a:cubicBezTo>
                    <a:pt x="202" y="718"/>
                    <a:pt x="67" y="606"/>
                    <a:pt x="202" y="449"/>
                  </a:cubicBezTo>
                  <a:cubicBezTo>
                    <a:pt x="336" y="292"/>
                    <a:pt x="449" y="359"/>
                    <a:pt x="449" y="359"/>
                  </a:cubicBezTo>
                  <a:cubicBezTo>
                    <a:pt x="449" y="359"/>
                    <a:pt x="427" y="135"/>
                    <a:pt x="628" y="67"/>
                  </a:cubicBezTo>
                  <a:cubicBezTo>
                    <a:pt x="830" y="0"/>
                    <a:pt x="1436" y="583"/>
                    <a:pt x="1436" y="785"/>
                  </a:cubicBezTo>
                  <a:cubicBezTo>
                    <a:pt x="1436" y="987"/>
                    <a:pt x="1122" y="785"/>
                    <a:pt x="1122" y="785"/>
                  </a:cubicBezTo>
                  <a:cubicBezTo>
                    <a:pt x="1122" y="785"/>
                    <a:pt x="1260" y="1073"/>
                    <a:pt x="1143" y="1144"/>
                  </a:cubicBezTo>
                  <a:cubicBezTo>
                    <a:pt x="1056" y="1197"/>
                    <a:pt x="954" y="1221"/>
                    <a:pt x="852" y="1211"/>
                  </a:cubicBezTo>
                  <a:cubicBezTo>
                    <a:pt x="852" y="1211"/>
                    <a:pt x="763" y="1368"/>
                    <a:pt x="606" y="1278"/>
                  </a:cubicBezTo>
                  <a:cubicBezTo>
                    <a:pt x="447" y="1188"/>
                    <a:pt x="404" y="1076"/>
                    <a:pt x="404" y="1076"/>
                  </a:cubicBezTo>
                  <a:cubicBezTo>
                    <a:pt x="404" y="1076"/>
                    <a:pt x="515" y="1301"/>
                    <a:pt x="358" y="1301"/>
                  </a:cubicBezTo>
                  <a:cubicBezTo>
                    <a:pt x="201" y="1301"/>
                    <a:pt x="0" y="898"/>
                    <a:pt x="0" y="740"/>
                  </a:cubicBezTo>
                  <a:cubicBezTo>
                    <a:pt x="0" y="516"/>
                    <a:pt x="202" y="718"/>
                    <a:pt x="202" y="718"/>
                  </a:cubicBez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2"/>
            <p:cNvSpPr/>
            <p:nvPr/>
          </p:nvSpPr>
          <p:spPr>
            <a:xfrm>
              <a:off x="1186823" y="5000809"/>
              <a:ext cx="94699" cy="99844"/>
            </a:xfrm>
            <a:custGeom>
              <a:avLst/>
              <a:gdLst/>
              <a:ahLst/>
              <a:cxnLst/>
              <a:rect l="l" t="t" r="r" b="b"/>
              <a:pathLst>
                <a:path w="405" h="427" fill="none" extrusionOk="0">
                  <a:moveTo>
                    <a:pt x="1" y="0"/>
                  </a:moveTo>
                  <a:lnTo>
                    <a:pt x="405" y="427"/>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2"/>
            <p:cNvSpPr/>
            <p:nvPr/>
          </p:nvSpPr>
          <p:spPr>
            <a:xfrm>
              <a:off x="1131173" y="5063942"/>
              <a:ext cx="87684" cy="131645"/>
            </a:xfrm>
            <a:custGeom>
              <a:avLst/>
              <a:gdLst/>
              <a:ahLst/>
              <a:cxnLst/>
              <a:rect l="l" t="t" r="r" b="b"/>
              <a:pathLst>
                <a:path w="375" h="563" fill="none" extrusionOk="0">
                  <a:moveTo>
                    <a:pt x="1" y="1"/>
                  </a:moveTo>
                  <a:lnTo>
                    <a:pt x="374" y="562"/>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62"/>
            <p:cNvSpPr/>
            <p:nvPr/>
          </p:nvSpPr>
          <p:spPr>
            <a:xfrm>
              <a:off x="1066637" y="5084753"/>
              <a:ext cx="47233" cy="84178"/>
            </a:xfrm>
            <a:custGeom>
              <a:avLst/>
              <a:gdLst/>
              <a:ahLst/>
              <a:cxnLst/>
              <a:rect l="l" t="t" r="r" b="b"/>
              <a:pathLst>
                <a:path w="202" h="360" fill="none" extrusionOk="0">
                  <a:moveTo>
                    <a:pt x="0" y="0"/>
                  </a:moveTo>
                  <a:lnTo>
                    <a:pt x="202" y="359"/>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62"/>
            <p:cNvSpPr/>
            <p:nvPr/>
          </p:nvSpPr>
          <p:spPr>
            <a:xfrm>
              <a:off x="1202723" y="4865424"/>
              <a:ext cx="110365" cy="114575"/>
            </a:xfrm>
            <a:custGeom>
              <a:avLst/>
              <a:gdLst/>
              <a:ahLst/>
              <a:cxnLst/>
              <a:rect l="l" t="t" r="r" b="b"/>
              <a:pathLst>
                <a:path w="472" h="490" extrusionOk="0">
                  <a:moveTo>
                    <a:pt x="423" y="0"/>
                  </a:moveTo>
                  <a:cubicBezTo>
                    <a:pt x="302" y="0"/>
                    <a:pt x="1" y="288"/>
                    <a:pt x="1" y="288"/>
                  </a:cubicBezTo>
                  <a:lnTo>
                    <a:pt x="292" y="490"/>
                  </a:lnTo>
                  <a:cubicBezTo>
                    <a:pt x="292" y="490"/>
                    <a:pt x="472" y="288"/>
                    <a:pt x="472" y="63"/>
                  </a:cubicBezTo>
                  <a:cubicBezTo>
                    <a:pt x="472" y="18"/>
                    <a:pt x="453" y="0"/>
                    <a:pt x="423" y="0"/>
                  </a:cubicBezTo>
                  <a:close/>
                </a:path>
              </a:pathLst>
            </a:custGeom>
            <a:solidFill>
              <a:srgbClr val="F6B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62"/>
            <p:cNvSpPr/>
            <p:nvPr/>
          </p:nvSpPr>
          <p:spPr>
            <a:xfrm>
              <a:off x="1202723" y="4827545"/>
              <a:ext cx="110365" cy="152456"/>
            </a:xfrm>
            <a:custGeom>
              <a:avLst/>
              <a:gdLst/>
              <a:ahLst/>
              <a:cxnLst/>
              <a:rect l="l" t="t" r="r" b="b"/>
              <a:pathLst>
                <a:path w="472" h="652" fill="none" extrusionOk="0">
                  <a:moveTo>
                    <a:pt x="1" y="450"/>
                  </a:moveTo>
                  <a:cubicBezTo>
                    <a:pt x="1" y="450"/>
                    <a:pt x="472" y="1"/>
                    <a:pt x="472" y="225"/>
                  </a:cubicBezTo>
                  <a:cubicBezTo>
                    <a:pt x="472" y="450"/>
                    <a:pt x="292" y="652"/>
                    <a:pt x="292" y="65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62"/>
            <p:cNvSpPr/>
            <p:nvPr/>
          </p:nvSpPr>
          <p:spPr>
            <a:xfrm>
              <a:off x="1573102" y="4173535"/>
              <a:ext cx="506699" cy="846222"/>
            </a:xfrm>
            <a:custGeom>
              <a:avLst/>
              <a:gdLst/>
              <a:ahLst/>
              <a:cxnLst/>
              <a:rect l="l" t="t" r="r" b="b"/>
              <a:pathLst>
                <a:path w="2167" h="3619" extrusionOk="0">
                  <a:moveTo>
                    <a:pt x="895" y="0"/>
                  </a:moveTo>
                  <a:lnTo>
                    <a:pt x="1" y="348"/>
                  </a:lnTo>
                  <a:cubicBezTo>
                    <a:pt x="1" y="348"/>
                    <a:pt x="449" y="2693"/>
                    <a:pt x="708" y="3120"/>
                  </a:cubicBezTo>
                  <a:cubicBezTo>
                    <a:pt x="908" y="3450"/>
                    <a:pt x="1211" y="3618"/>
                    <a:pt x="1488" y="3618"/>
                  </a:cubicBezTo>
                  <a:cubicBezTo>
                    <a:pt x="1849" y="3618"/>
                    <a:pt x="2167" y="3333"/>
                    <a:pt x="2159" y="2749"/>
                  </a:cubicBezTo>
                  <a:cubicBezTo>
                    <a:pt x="2151" y="2170"/>
                    <a:pt x="895" y="0"/>
                    <a:pt x="895" y="0"/>
                  </a:cubicBezTo>
                  <a:close/>
                </a:path>
              </a:pathLst>
            </a:custGeom>
            <a:solidFill>
              <a:srgbClr val="F6B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62"/>
            <p:cNvSpPr/>
            <p:nvPr/>
          </p:nvSpPr>
          <p:spPr>
            <a:xfrm>
              <a:off x="1490795" y="3733241"/>
              <a:ext cx="343957" cy="343960"/>
            </a:xfrm>
            <a:custGeom>
              <a:avLst/>
              <a:gdLst/>
              <a:ahLst/>
              <a:cxnLst/>
              <a:rect l="l" t="t" r="r" b="b"/>
              <a:pathLst>
                <a:path w="1471" h="1471" extrusionOk="0">
                  <a:moveTo>
                    <a:pt x="523" y="0"/>
                  </a:moveTo>
                  <a:cubicBezTo>
                    <a:pt x="505" y="0"/>
                    <a:pt x="490" y="5"/>
                    <a:pt x="480" y="14"/>
                  </a:cubicBezTo>
                  <a:cubicBezTo>
                    <a:pt x="335" y="142"/>
                    <a:pt x="945" y="830"/>
                    <a:pt x="945" y="830"/>
                  </a:cubicBezTo>
                  <a:cubicBezTo>
                    <a:pt x="945" y="830"/>
                    <a:pt x="693" y="550"/>
                    <a:pt x="559" y="550"/>
                  </a:cubicBezTo>
                  <a:cubicBezTo>
                    <a:pt x="535" y="550"/>
                    <a:pt x="515" y="559"/>
                    <a:pt x="501" y="581"/>
                  </a:cubicBezTo>
                  <a:cubicBezTo>
                    <a:pt x="417" y="708"/>
                    <a:pt x="607" y="916"/>
                    <a:pt x="647" y="958"/>
                  </a:cubicBezTo>
                  <a:lnTo>
                    <a:pt x="647" y="958"/>
                  </a:lnTo>
                  <a:cubicBezTo>
                    <a:pt x="614" y="924"/>
                    <a:pt x="468" y="785"/>
                    <a:pt x="357" y="785"/>
                  </a:cubicBezTo>
                  <a:cubicBezTo>
                    <a:pt x="346" y="785"/>
                    <a:pt x="335" y="786"/>
                    <a:pt x="325" y="789"/>
                  </a:cubicBezTo>
                  <a:cubicBezTo>
                    <a:pt x="198" y="829"/>
                    <a:pt x="0" y="1286"/>
                    <a:pt x="115" y="1422"/>
                  </a:cubicBezTo>
                  <a:cubicBezTo>
                    <a:pt x="142" y="1454"/>
                    <a:pt x="212" y="1471"/>
                    <a:pt x="306" y="1471"/>
                  </a:cubicBezTo>
                  <a:cubicBezTo>
                    <a:pt x="600" y="1471"/>
                    <a:pt x="1128" y="1308"/>
                    <a:pt x="1317" y="972"/>
                  </a:cubicBezTo>
                  <a:cubicBezTo>
                    <a:pt x="1470" y="699"/>
                    <a:pt x="746" y="0"/>
                    <a:pt x="523" y="0"/>
                  </a:cubicBezTo>
                  <a:close/>
                </a:path>
              </a:pathLst>
            </a:custGeom>
            <a:solidFill>
              <a:srgbClr val="F6B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62"/>
            <p:cNvSpPr/>
            <p:nvPr/>
          </p:nvSpPr>
          <p:spPr>
            <a:xfrm>
              <a:off x="1585962" y="3835890"/>
              <a:ext cx="125798" cy="122993"/>
            </a:xfrm>
            <a:custGeom>
              <a:avLst/>
              <a:gdLst/>
              <a:ahLst/>
              <a:cxnLst/>
              <a:rect l="l" t="t" r="r" b="b"/>
              <a:pathLst>
                <a:path w="538" h="526" fill="none" extrusionOk="0">
                  <a:moveTo>
                    <a:pt x="538" y="391"/>
                  </a:moveTo>
                  <a:cubicBezTo>
                    <a:pt x="538" y="391"/>
                    <a:pt x="186" y="1"/>
                    <a:pt x="94" y="142"/>
                  </a:cubicBezTo>
                  <a:cubicBezTo>
                    <a:pt x="1" y="284"/>
                    <a:pt x="247" y="526"/>
                    <a:pt x="247" y="526"/>
                  </a:cubicBezTo>
                </a:path>
              </a:pathLst>
            </a:custGeom>
            <a:noFill/>
            <a:ln w="150" cap="rnd" cmpd="sng">
              <a:solidFill>
                <a:srgbClr val="2C27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62"/>
            <p:cNvSpPr/>
            <p:nvPr/>
          </p:nvSpPr>
          <p:spPr>
            <a:xfrm>
              <a:off x="1539431" y="3936435"/>
              <a:ext cx="264924" cy="346532"/>
            </a:xfrm>
            <a:custGeom>
              <a:avLst/>
              <a:gdLst/>
              <a:ahLst/>
              <a:cxnLst/>
              <a:rect l="l" t="t" r="r" b="b"/>
              <a:pathLst>
                <a:path w="1133" h="1482" extrusionOk="0">
                  <a:moveTo>
                    <a:pt x="1133" y="0"/>
                  </a:moveTo>
                  <a:lnTo>
                    <a:pt x="741" y="95"/>
                  </a:lnTo>
                  <a:lnTo>
                    <a:pt x="197" y="245"/>
                  </a:lnTo>
                  <a:lnTo>
                    <a:pt x="119" y="288"/>
                  </a:lnTo>
                  <a:cubicBezTo>
                    <a:pt x="119" y="288"/>
                    <a:pt x="0" y="776"/>
                    <a:pt x="82" y="1029"/>
                  </a:cubicBezTo>
                  <a:cubicBezTo>
                    <a:pt x="146" y="1219"/>
                    <a:pt x="158" y="1482"/>
                    <a:pt x="158" y="1482"/>
                  </a:cubicBezTo>
                  <a:lnTo>
                    <a:pt x="1060" y="1053"/>
                  </a:lnTo>
                  <a:lnTo>
                    <a:pt x="1133" y="0"/>
                  </a:lnTo>
                  <a:close/>
                </a:path>
              </a:pathLst>
            </a:custGeom>
            <a:solidFill>
              <a:srgbClr val="F6B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62"/>
            <p:cNvSpPr/>
            <p:nvPr/>
          </p:nvSpPr>
          <p:spPr>
            <a:xfrm>
              <a:off x="1555331" y="4020145"/>
              <a:ext cx="18005" cy="49338"/>
            </a:xfrm>
            <a:custGeom>
              <a:avLst/>
              <a:gdLst/>
              <a:ahLst/>
              <a:cxnLst/>
              <a:rect l="l" t="t" r="r" b="b"/>
              <a:pathLst>
                <a:path w="77" h="211" fill="none" extrusionOk="0">
                  <a:moveTo>
                    <a:pt x="1" y="210"/>
                  </a:moveTo>
                  <a:cubicBezTo>
                    <a:pt x="36" y="144"/>
                    <a:pt x="62" y="73"/>
                    <a:pt x="77"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62"/>
            <p:cNvSpPr/>
            <p:nvPr/>
          </p:nvSpPr>
          <p:spPr>
            <a:xfrm rot="782566">
              <a:off x="1399741" y="3496509"/>
              <a:ext cx="58755" cy="76926"/>
            </a:xfrm>
            <a:custGeom>
              <a:avLst/>
              <a:gdLst/>
              <a:ahLst/>
              <a:cxnLst/>
              <a:rect l="l" t="t" r="r" b="b"/>
              <a:pathLst>
                <a:path w="734" h="961" extrusionOk="0">
                  <a:moveTo>
                    <a:pt x="1" y="1"/>
                  </a:moveTo>
                  <a:lnTo>
                    <a:pt x="206" y="961"/>
                  </a:lnTo>
                  <a:lnTo>
                    <a:pt x="634" y="807"/>
                  </a:lnTo>
                  <a:cubicBezTo>
                    <a:pt x="713" y="779"/>
                    <a:pt x="733" y="676"/>
                    <a:pt x="671" y="620"/>
                  </a:cubicBezTo>
                  <a:lnTo>
                    <a:pt x="1" y="1"/>
                  </a:lnTo>
                  <a:close/>
                </a:path>
              </a:pathLst>
            </a:custGeom>
            <a:solidFill>
              <a:srgbClr val="DF6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0" name="Google Shape;1240;p62"/>
          <p:cNvGrpSpPr/>
          <p:nvPr/>
        </p:nvGrpSpPr>
        <p:grpSpPr>
          <a:xfrm>
            <a:off x="6422553" y="2317687"/>
            <a:ext cx="2869562" cy="3060977"/>
            <a:chOff x="6422553" y="2317688"/>
            <a:chExt cx="2869562" cy="3060977"/>
          </a:xfrm>
        </p:grpSpPr>
        <p:sp>
          <p:nvSpPr>
            <p:cNvPr id="1241" name="Google Shape;1241;p62"/>
            <p:cNvSpPr/>
            <p:nvPr/>
          </p:nvSpPr>
          <p:spPr>
            <a:xfrm>
              <a:off x="7026326" y="2493347"/>
              <a:ext cx="1808396" cy="1337943"/>
            </a:xfrm>
            <a:custGeom>
              <a:avLst/>
              <a:gdLst/>
              <a:ahLst/>
              <a:cxnLst/>
              <a:rect l="l" t="t" r="r" b="b"/>
              <a:pathLst>
                <a:path w="8030" h="5941" extrusionOk="0">
                  <a:moveTo>
                    <a:pt x="4006" y="0"/>
                  </a:moveTo>
                  <a:cubicBezTo>
                    <a:pt x="1845" y="0"/>
                    <a:pt x="2364" y="3049"/>
                    <a:pt x="1477" y="3271"/>
                  </a:cubicBezTo>
                  <a:cubicBezTo>
                    <a:pt x="541" y="3505"/>
                    <a:pt x="1" y="4386"/>
                    <a:pt x="757" y="5052"/>
                  </a:cubicBezTo>
                  <a:cubicBezTo>
                    <a:pt x="1098" y="5353"/>
                    <a:pt x="3669" y="5940"/>
                    <a:pt x="5403" y="5940"/>
                  </a:cubicBezTo>
                  <a:cubicBezTo>
                    <a:pt x="5750" y="5940"/>
                    <a:pt x="6064" y="5916"/>
                    <a:pt x="6319" y="5862"/>
                  </a:cubicBezTo>
                  <a:cubicBezTo>
                    <a:pt x="7849" y="5539"/>
                    <a:pt x="8029" y="3846"/>
                    <a:pt x="6662" y="3558"/>
                  </a:cubicBezTo>
                  <a:cubicBezTo>
                    <a:pt x="5294" y="3271"/>
                    <a:pt x="5599" y="2604"/>
                    <a:pt x="5240" y="1399"/>
                  </a:cubicBezTo>
                  <a:cubicBezTo>
                    <a:pt x="4880" y="192"/>
                    <a:pt x="4393" y="30"/>
                    <a:pt x="4393" y="30"/>
                  </a:cubicBezTo>
                  <a:cubicBezTo>
                    <a:pt x="4255" y="10"/>
                    <a:pt x="4127" y="0"/>
                    <a:pt x="4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62"/>
            <p:cNvSpPr/>
            <p:nvPr/>
          </p:nvSpPr>
          <p:spPr>
            <a:xfrm>
              <a:off x="6422553" y="3367589"/>
              <a:ext cx="2869562" cy="2004325"/>
            </a:xfrm>
            <a:custGeom>
              <a:avLst/>
              <a:gdLst/>
              <a:ahLst/>
              <a:cxnLst/>
              <a:rect l="l" t="t" r="r" b="b"/>
              <a:pathLst>
                <a:path w="12742" h="8900" extrusionOk="0">
                  <a:moveTo>
                    <a:pt x="5428" y="0"/>
                  </a:moveTo>
                  <a:cubicBezTo>
                    <a:pt x="4897" y="0"/>
                    <a:pt x="4196" y="145"/>
                    <a:pt x="3428" y="684"/>
                  </a:cubicBezTo>
                  <a:cubicBezTo>
                    <a:pt x="988" y="2396"/>
                    <a:pt x="0" y="4833"/>
                    <a:pt x="104" y="5871"/>
                  </a:cubicBezTo>
                  <a:cubicBezTo>
                    <a:pt x="209" y="6908"/>
                    <a:pt x="1190" y="7672"/>
                    <a:pt x="2207" y="7672"/>
                  </a:cubicBezTo>
                  <a:cubicBezTo>
                    <a:pt x="2601" y="7672"/>
                    <a:pt x="2999" y="7558"/>
                    <a:pt x="3355" y="7302"/>
                  </a:cubicBezTo>
                  <a:cubicBezTo>
                    <a:pt x="3355" y="7302"/>
                    <a:pt x="3356" y="7302"/>
                    <a:pt x="3356" y="7302"/>
                  </a:cubicBezTo>
                  <a:cubicBezTo>
                    <a:pt x="3402" y="7302"/>
                    <a:pt x="3543" y="8870"/>
                    <a:pt x="3543" y="8870"/>
                  </a:cubicBezTo>
                  <a:cubicBezTo>
                    <a:pt x="3543" y="8870"/>
                    <a:pt x="5094" y="8863"/>
                    <a:pt x="6161" y="8863"/>
                  </a:cubicBezTo>
                  <a:cubicBezTo>
                    <a:pt x="6294" y="8863"/>
                    <a:pt x="6420" y="8863"/>
                    <a:pt x="6534" y="8863"/>
                  </a:cubicBezTo>
                  <a:cubicBezTo>
                    <a:pt x="8517" y="8868"/>
                    <a:pt x="10456" y="8899"/>
                    <a:pt x="11483" y="8899"/>
                  </a:cubicBezTo>
                  <a:cubicBezTo>
                    <a:pt x="11944" y="8899"/>
                    <a:pt x="12222" y="8893"/>
                    <a:pt x="12236" y="8875"/>
                  </a:cubicBezTo>
                  <a:cubicBezTo>
                    <a:pt x="12742" y="8255"/>
                    <a:pt x="12052" y="3497"/>
                    <a:pt x="10830" y="2118"/>
                  </a:cubicBezTo>
                  <a:cubicBezTo>
                    <a:pt x="10135" y="1181"/>
                    <a:pt x="8430" y="232"/>
                    <a:pt x="6424" y="192"/>
                  </a:cubicBezTo>
                  <a:cubicBezTo>
                    <a:pt x="6424" y="192"/>
                    <a:pt x="6039" y="0"/>
                    <a:pt x="5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2"/>
            <p:cNvSpPr/>
            <p:nvPr/>
          </p:nvSpPr>
          <p:spPr>
            <a:xfrm>
              <a:off x="7568844" y="2907497"/>
              <a:ext cx="562337" cy="1053509"/>
            </a:xfrm>
            <a:custGeom>
              <a:avLst/>
              <a:gdLst/>
              <a:ahLst/>
              <a:cxnLst/>
              <a:rect l="l" t="t" r="r" b="b"/>
              <a:pathLst>
                <a:path w="2497" h="4678" extrusionOk="0">
                  <a:moveTo>
                    <a:pt x="2019" y="1"/>
                  </a:moveTo>
                  <a:lnTo>
                    <a:pt x="566" y="655"/>
                  </a:lnTo>
                  <a:lnTo>
                    <a:pt x="187" y="2295"/>
                  </a:lnTo>
                  <a:cubicBezTo>
                    <a:pt x="187" y="2295"/>
                    <a:pt x="0" y="4655"/>
                    <a:pt x="958" y="4678"/>
                  </a:cubicBezTo>
                  <a:cubicBezTo>
                    <a:pt x="962" y="4678"/>
                    <a:pt x="967" y="4678"/>
                    <a:pt x="971" y="4678"/>
                  </a:cubicBezTo>
                  <a:cubicBezTo>
                    <a:pt x="1904" y="4678"/>
                    <a:pt x="2497" y="2358"/>
                    <a:pt x="2497" y="2358"/>
                  </a:cubicBezTo>
                  <a:lnTo>
                    <a:pt x="20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62"/>
            <p:cNvSpPr/>
            <p:nvPr/>
          </p:nvSpPr>
          <p:spPr>
            <a:xfrm>
              <a:off x="7411651" y="2405292"/>
              <a:ext cx="735970" cy="768399"/>
            </a:xfrm>
            <a:custGeom>
              <a:avLst/>
              <a:gdLst/>
              <a:ahLst/>
              <a:cxnLst/>
              <a:rect l="l" t="t" r="r" b="b"/>
              <a:pathLst>
                <a:path w="3268" h="3412" extrusionOk="0">
                  <a:moveTo>
                    <a:pt x="1822" y="1"/>
                  </a:moveTo>
                  <a:cubicBezTo>
                    <a:pt x="1195" y="1"/>
                    <a:pt x="567" y="499"/>
                    <a:pt x="309" y="1256"/>
                  </a:cubicBezTo>
                  <a:cubicBezTo>
                    <a:pt x="0" y="2164"/>
                    <a:pt x="343" y="3101"/>
                    <a:pt x="1075" y="3351"/>
                  </a:cubicBezTo>
                  <a:cubicBezTo>
                    <a:pt x="1196" y="3392"/>
                    <a:pt x="1320" y="3412"/>
                    <a:pt x="1445" y="3412"/>
                  </a:cubicBezTo>
                  <a:cubicBezTo>
                    <a:pt x="2071" y="3412"/>
                    <a:pt x="2701" y="2914"/>
                    <a:pt x="2958" y="2157"/>
                  </a:cubicBezTo>
                  <a:cubicBezTo>
                    <a:pt x="3267" y="1249"/>
                    <a:pt x="2924" y="310"/>
                    <a:pt x="2193" y="62"/>
                  </a:cubicBezTo>
                  <a:cubicBezTo>
                    <a:pt x="2071" y="20"/>
                    <a:pt x="1946" y="1"/>
                    <a:pt x="1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62"/>
            <p:cNvSpPr/>
            <p:nvPr/>
          </p:nvSpPr>
          <p:spPr>
            <a:xfrm>
              <a:off x="7580104" y="2887454"/>
              <a:ext cx="166426" cy="55851"/>
            </a:xfrm>
            <a:custGeom>
              <a:avLst/>
              <a:gdLst/>
              <a:ahLst/>
              <a:cxnLst/>
              <a:rect l="l" t="t" r="r" b="b"/>
              <a:pathLst>
                <a:path w="739" h="248" extrusionOk="0">
                  <a:moveTo>
                    <a:pt x="0" y="0"/>
                  </a:moveTo>
                  <a:cubicBezTo>
                    <a:pt x="0" y="0"/>
                    <a:pt x="130" y="248"/>
                    <a:pt x="376" y="248"/>
                  </a:cubicBezTo>
                  <a:cubicBezTo>
                    <a:pt x="478" y="248"/>
                    <a:pt x="599" y="206"/>
                    <a:pt x="739" y="87"/>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62"/>
            <p:cNvSpPr/>
            <p:nvPr/>
          </p:nvSpPr>
          <p:spPr>
            <a:xfrm>
              <a:off x="7967906" y="2731387"/>
              <a:ext cx="222503" cy="209441"/>
            </a:xfrm>
            <a:custGeom>
              <a:avLst/>
              <a:gdLst/>
              <a:ahLst/>
              <a:cxnLst/>
              <a:rect l="l" t="t" r="r" b="b"/>
              <a:pathLst>
                <a:path w="988" h="930" extrusionOk="0">
                  <a:moveTo>
                    <a:pt x="478" y="1"/>
                  </a:moveTo>
                  <a:cubicBezTo>
                    <a:pt x="318" y="1"/>
                    <a:pt x="189" y="152"/>
                    <a:pt x="107" y="393"/>
                  </a:cubicBezTo>
                  <a:cubicBezTo>
                    <a:pt x="10" y="680"/>
                    <a:pt x="1" y="834"/>
                    <a:pt x="205" y="903"/>
                  </a:cubicBezTo>
                  <a:cubicBezTo>
                    <a:pt x="256" y="921"/>
                    <a:pt x="318" y="930"/>
                    <a:pt x="384" y="930"/>
                  </a:cubicBezTo>
                  <a:cubicBezTo>
                    <a:pt x="583" y="930"/>
                    <a:pt x="817" y="845"/>
                    <a:pt x="890" y="631"/>
                  </a:cubicBezTo>
                  <a:cubicBezTo>
                    <a:pt x="988" y="344"/>
                    <a:pt x="776" y="87"/>
                    <a:pt x="572" y="17"/>
                  </a:cubicBezTo>
                  <a:cubicBezTo>
                    <a:pt x="540" y="6"/>
                    <a:pt x="508"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62"/>
            <p:cNvSpPr/>
            <p:nvPr/>
          </p:nvSpPr>
          <p:spPr>
            <a:xfrm>
              <a:off x="7811625" y="2377675"/>
              <a:ext cx="387574" cy="426448"/>
            </a:xfrm>
            <a:custGeom>
              <a:avLst/>
              <a:gdLst/>
              <a:ahLst/>
              <a:cxnLst/>
              <a:rect l="l" t="t" r="r" b="b"/>
              <a:pathLst>
                <a:path w="1721" h="2064" extrusionOk="0">
                  <a:moveTo>
                    <a:pt x="1" y="0"/>
                  </a:moveTo>
                  <a:cubicBezTo>
                    <a:pt x="23" y="83"/>
                    <a:pt x="784" y="1047"/>
                    <a:pt x="852" y="2064"/>
                  </a:cubicBezTo>
                  <a:cubicBezTo>
                    <a:pt x="852" y="2064"/>
                    <a:pt x="1069" y="1748"/>
                    <a:pt x="1343" y="1748"/>
                  </a:cubicBezTo>
                  <a:cubicBezTo>
                    <a:pt x="1371" y="1748"/>
                    <a:pt x="1399" y="1751"/>
                    <a:pt x="1428" y="1758"/>
                  </a:cubicBezTo>
                  <a:cubicBezTo>
                    <a:pt x="1439" y="1761"/>
                    <a:pt x="1448" y="1762"/>
                    <a:pt x="1458" y="1762"/>
                  </a:cubicBezTo>
                  <a:cubicBezTo>
                    <a:pt x="1721" y="1762"/>
                    <a:pt x="1437" y="721"/>
                    <a:pt x="1273" y="562"/>
                  </a:cubicBezTo>
                  <a:cubicBezTo>
                    <a:pt x="1104" y="398"/>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62"/>
            <p:cNvSpPr/>
            <p:nvPr/>
          </p:nvSpPr>
          <p:spPr>
            <a:xfrm>
              <a:off x="7353999" y="2352594"/>
              <a:ext cx="706468" cy="282182"/>
            </a:xfrm>
            <a:custGeom>
              <a:avLst/>
              <a:gdLst/>
              <a:ahLst/>
              <a:cxnLst/>
              <a:rect l="l" t="t" r="r" b="b"/>
              <a:pathLst>
                <a:path w="3137" h="1253" extrusionOk="0">
                  <a:moveTo>
                    <a:pt x="2235" y="0"/>
                  </a:moveTo>
                  <a:cubicBezTo>
                    <a:pt x="1453" y="0"/>
                    <a:pt x="1" y="889"/>
                    <a:pt x="562" y="1177"/>
                  </a:cubicBezTo>
                  <a:cubicBezTo>
                    <a:pt x="665" y="1230"/>
                    <a:pt x="794" y="1252"/>
                    <a:pt x="936" y="1252"/>
                  </a:cubicBezTo>
                  <a:cubicBezTo>
                    <a:pt x="1663" y="1252"/>
                    <a:pt x="2758" y="673"/>
                    <a:pt x="2758" y="673"/>
                  </a:cubicBezTo>
                  <a:cubicBezTo>
                    <a:pt x="2758" y="673"/>
                    <a:pt x="3136" y="314"/>
                    <a:pt x="2488" y="43"/>
                  </a:cubicBezTo>
                  <a:cubicBezTo>
                    <a:pt x="2417" y="13"/>
                    <a:pt x="2331" y="0"/>
                    <a:pt x="2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62"/>
            <p:cNvSpPr/>
            <p:nvPr/>
          </p:nvSpPr>
          <p:spPr>
            <a:xfrm>
              <a:off x="7435748" y="2648512"/>
              <a:ext cx="183542" cy="219124"/>
            </a:xfrm>
            <a:custGeom>
              <a:avLst/>
              <a:gdLst/>
              <a:ahLst/>
              <a:cxnLst/>
              <a:rect l="l" t="t" r="r" b="b"/>
              <a:pathLst>
                <a:path w="815" h="973" fill="none" extrusionOk="0">
                  <a:moveTo>
                    <a:pt x="791" y="522"/>
                  </a:moveTo>
                  <a:cubicBezTo>
                    <a:pt x="767" y="779"/>
                    <a:pt x="575" y="973"/>
                    <a:pt x="363" y="952"/>
                  </a:cubicBezTo>
                  <a:cubicBezTo>
                    <a:pt x="152" y="932"/>
                    <a:pt x="0" y="708"/>
                    <a:pt x="24" y="451"/>
                  </a:cubicBezTo>
                  <a:cubicBezTo>
                    <a:pt x="49" y="194"/>
                    <a:pt x="239" y="0"/>
                    <a:pt x="452" y="21"/>
                  </a:cubicBezTo>
                  <a:cubicBezTo>
                    <a:pt x="663" y="41"/>
                    <a:pt x="815" y="265"/>
                    <a:pt x="791" y="522"/>
                  </a:cubicBezTo>
                  <a:close/>
                </a:path>
              </a:pathLst>
            </a:custGeom>
            <a:noFill/>
            <a:ln w="9525" cap="rnd"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62"/>
            <p:cNvSpPr/>
            <p:nvPr/>
          </p:nvSpPr>
          <p:spPr>
            <a:xfrm>
              <a:off x="7679644" y="2657971"/>
              <a:ext cx="212368" cy="220476"/>
            </a:xfrm>
            <a:custGeom>
              <a:avLst/>
              <a:gdLst/>
              <a:ahLst/>
              <a:cxnLst/>
              <a:rect l="l" t="t" r="r" b="b"/>
              <a:pathLst>
                <a:path w="943" h="979" fill="none" extrusionOk="0">
                  <a:moveTo>
                    <a:pt x="918" y="532"/>
                  </a:moveTo>
                  <a:cubicBezTo>
                    <a:pt x="894" y="789"/>
                    <a:pt x="674" y="979"/>
                    <a:pt x="428" y="956"/>
                  </a:cubicBezTo>
                  <a:cubicBezTo>
                    <a:pt x="180" y="933"/>
                    <a:pt x="0" y="705"/>
                    <a:pt x="24" y="448"/>
                  </a:cubicBezTo>
                  <a:cubicBezTo>
                    <a:pt x="48" y="190"/>
                    <a:pt x="267" y="1"/>
                    <a:pt x="515" y="24"/>
                  </a:cubicBezTo>
                  <a:cubicBezTo>
                    <a:pt x="762" y="47"/>
                    <a:pt x="943" y="274"/>
                    <a:pt x="918" y="532"/>
                  </a:cubicBezTo>
                  <a:close/>
                </a:path>
              </a:pathLst>
            </a:custGeom>
            <a:noFill/>
            <a:ln w="9525" cap="rnd"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62"/>
            <p:cNvSpPr/>
            <p:nvPr/>
          </p:nvSpPr>
          <p:spPr>
            <a:xfrm>
              <a:off x="7603975" y="2709993"/>
              <a:ext cx="93460" cy="19593"/>
            </a:xfrm>
            <a:custGeom>
              <a:avLst/>
              <a:gdLst/>
              <a:ahLst/>
              <a:cxnLst/>
              <a:rect l="l" t="t" r="r" b="b"/>
              <a:pathLst>
                <a:path w="415" h="87" fill="none" extrusionOk="0">
                  <a:moveTo>
                    <a:pt x="0" y="47"/>
                  </a:moveTo>
                  <a:cubicBezTo>
                    <a:pt x="0" y="47"/>
                    <a:pt x="172" y="1"/>
                    <a:pt x="414" y="86"/>
                  </a:cubicBezTo>
                </a:path>
              </a:pathLst>
            </a:custGeom>
            <a:noFill/>
            <a:ln w="9525" cap="rnd"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62"/>
            <p:cNvSpPr/>
            <p:nvPr/>
          </p:nvSpPr>
          <p:spPr>
            <a:xfrm>
              <a:off x="7398589" y="2317688"/>
              <a:ext cx="337357" cy="324520"/>
            </a:xfrm>
            <a:custGeom>
              <a:avLst/>
              <a:gdLst/>
              <a:ahLst/>
              <a:cxnLst/>
              <a:rect l="l" t="t" r="r" b="b"/>
              <a:pathLst>
                <a:path w="1498" h="1441" extrusionOk="0">
                  <a:moveTo>
                    <a:pt x="778" y="0"/>
                  </a:moveTo>
                  <a:cubicBezTo>
                    <a:pt x="487" y="0"/>
                    <a:pt x="225" y="175"/>
                    <a:pt x="112" y="445"/>
                  </a:cubicBezTo>
                  <a:cubicBezTo>
                    <a:pt x="1" y="714"/>
                    <a:pt x="63" y="1023"/>
                    <a:pt x="269" y="1229"/>
                  </a:cubicBezTo>
                  <a:cubicBezTo>
                    <a:pt x="407" y="1367"/>
                    <a:pt x="591" y="1440"/>
                    <a:pt x="778" y="1440"/>
                  </a:cubicBezTo>
                  <a:cubicBezTo>
                    <a:pt x="871" y="1440"/>
                    <a:pt x="964" y="1422"/>
                    <a:pt x="1054" y="1385"/>
                  </a:cubicBezTo>
                  <a:cubicBezTo>
                    <a:pt x="1323" y="1274"/>
                    <a:pt x="1498" y="1012"/>
                    <a:pt x="1498" y="720"/>
                  </a:cubicBezTo>
                  <a:cubicBezTo>
                    <a:pt x="1498" y="323"/>
                    <a:pt x="1175" y="0"/>
                    <a:pt x="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62"/>
            <p:cNvSpPr/>
            <p:nvPr/>
          </p:nvSpPr>
          <p:spPr>
            <a:xfrm>
              <a:off x="6455658" y="3529736"/>
              <a:ext cx="956220" cy="1502343"/>
            </a:xfrm>
            <a:custGeom>
              <a:avLst/>
              <a:gdLst/>
              <a:ahLst/>
              <a:cxnLst/>
              <a:rect l="l" t="t" r="r" b="b"/>
              <a:pathLst>
                <a:path w="4246" h="6671" extrusionOk="0">
                  <a:moveTo>
                    <a:pt x="3190" y="1"/>
                  </a:moveTo>
                  <a:cubicBezTo>
                    <a:pt x="3190" y="1"/>
                    <a:pt x="434" y="3120"/>
                    <a:pt x="179" y="4537"/>
                  </a:cubicBezTo>
                  <a:cubicBezTo>
                    <a:pt x="0" y="5526"/>
                    <a:pt x="888" y="6671"/>
                    <a:pt x="2009" y="6671"/>
                  </a:cubicBezTo>
                  <a:cubicBezTo>
                    <a:pt x="2306" y="6671"/>
                    <a:pt x="2619" y="6590"/>
                    <a:pt x="2933" y="6405"/>
                  </a:cubicBezTo>
                  <a:cubicBezTo>
                    <a:pt x="3875" y="5851"/>
                    <a:pt x="4245" y="528"/>
                    <a:pt x="4245" y="528"/>
                  </a:cubicBezTo>
                  <a:lnTo>
                    <a:pt x="31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2"/>
            <p:cNvSpPr/>
            <p:nvPr/>
          </p:nvSpPr>
          <p:spPr>
            <a:xfrm>
              <a:off x="7143883" y="3029107"/>
              <a:ext cx="389379" cy="412125"/>
            </a:xfrm>
            <a:custGeom>
              <a:avLst/>
              <a:gdLst/>
              <a:ahLst/>
              <a:cxnLst/>
              <a:rect l="l" t="t" r="r" b="b"/>
              <a:pathLst>
                <a:path w="1729" h="1830" extrusionOk="0">
                  <a:moveTo>
                    <a:pt x="1223" y="1"/>
                  </a:moveTo>
                  <a:cubicBezTo>
                    <a:pt x="934" y="1"/>
                    <a:pt x="1" y="753"/>
                    <a:pt x="154" y="1100"/>
                  </a:cubicBezTo>
                  <a:cubicBezTo>
                    <a:pt x="362" y="1565"/>
                    <a:pt x="1070" y="1830"/>
                    <a:pt x="1410" y="1830"/>
                  </a:cubicBezTo>
                  <a:cubicBezTo>
                    <a:pt x="1487" y="1830"/>
                    <a:pt x="1545" y="1816"/>
                    <a:pt x="1574" y="1788"/>
                  </a:cubicBezTo>
                  <a:cubicBezTo>
                    <a:pt x="1729" y="1636"/>
                    <a:pt x="1540" y="1052"/>
                    <a:pt x="1390" y="991"/>
                  </a:cubicBezTo>
                  <a:cubicBezTo>
                    <a:pt x="1372" y="984"/>
                    <a:pt x="1353" y="980"/>
                    <a:pt x="1333" y="980"/>
                  </a:cubicBezTo>
                  <a:cubicBezTo>
                    <a:pt x="1199" y="980"/>
                    <a:pt x="1018" y="1123"/>
                    <a:pt x="975" y="1159"/>
                  </a:cubicBezTo>
                  <a:lnTo>
                    <a:pt x="975" y="1159"/>
                  </a:lnTo>
                  <a:cubicBezTo>
                    <a:pt x="1028" y="1113"/>
                    <a:pt x="1285" y="881"/>
                    <a:pt x="1198" y="715"/>
                  </a:cubicBezTo>
                  <a:cubicBezTo>
                    <a:pt x="1181" y="683"/>
                    <a:pt x="1153" y="670"/>
                    <a:pt x="1118" y="670"/>
                  </a:cubicBezTo>
                  <a:cubicBezTo>
                    <a:pt x="950" y="670"/>
                    <a:pt x="626" y="969"/>
                    <a:pt x="626" y="969"/>
                  </a:cubicBezTo>
                  <a:cubicBezTo>
                    <a:pt x="626" y="969"/>
                    <a:pt x="1450" y="197"/>
                    <a:pt x="1288" y="23"/>
                  </a:cubicBezTo>
                  <a:cubicBezTo>
                    <a:pt x="1274" y="8"/>
                    <a:pt x="1251" y="1"/>
                    <a:pt x="1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2"/>
            <p:cNvSpPr/>
            <p:nvPr/>
          </p:nvSpPr>
          <p:spPr>
            <a:xfrm>
              <a:off x="7284861" y="3148690"/>
              <a:ext cx="150887" cy="143230"/>
            </a:xfrm>
            <a:custGeom>
              <a:avLst/>
              <a:gdLst/>
              <a:ahLst/>
              <a:cxnLst/>
              <a:rect l="l" t="t" r="r" b="b"/>
              <a:pathLst>
                <a:path w="670" h="636" fill="none" extrusionOk="0">
                  <a:moveTo>
                    <a:pt x="0" y="438"/>
                  </a:moveTo>
                  <a:cubicBezTo>
                    <a:pt x="0" y="438"/>
                    <a:pt x="475" y="0"/>
                    <a:pt x="572" y="184"/>
                  </a:cubicBezTo>
                  <a:cubicBezTo>
                    <a:pt x="669" y="368"/>
                    <a:pt x="339" y="636"/>
                    <a:pt x="339" y="636"/>
                  </a:cubicBezTo>
                </a:path>
              </a:pathLst>
            </a:custGeom>
            <a:noFill/>
            <a:ln w="175" cap="rnd" cmpd="sng">
              <a:solidFill>
                <a:srgbClr val="2C27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62"/>
            <p:cNvSpPr/>
            <p:nvPr/>
          </p:nvSpPr>
          <p:spPr>
            <a:xfrm>
              <a:off x="7167529" y="3247780"/>
              <a:ext cx="299297" cy="433970"/>
            </a:xfrm>
            <a:custGeom>
              <a:avLst/>
              <a:gdLst/>
              <a:ahLst/>
              <a:cxnLst/>
              <a:rect l="l" t="t" r="r" b="b"/>
              <a:pathLst>
                <a:path w="1329" h="1927" extrusionOk="0">
                  <a:moveTo>
                    <a:pt x="30" y="0"/>
                  </a:moveTo>
                  <a:lnTo>
                    <a:pt x="0" y="1297"/>
                  </a:lnTo>
                  <a:lnTo>
                    <a:pt x="1054" y="1927"/>
                  </a:lnTo>
                  <a:cubicBezTo>
                    <a:pt x="1054" y="1927"/>
                    <a:pt x="1100" y="1606"/>
                    <a:pt x="1199" y="1381"/>
                  </a:cubicBezTo>
                  <a:cubicBezTo>
                    <a:pt x="1329" y="1081"/>
                    <a:pt x="1239" y="470"/>
                    <a:pt x="1239" y="470"/>
                  </a:cubicBezTo>
                  <a:lnTo>
                    <a:pt x="1149" y="408"/>
                  </a:lnTo>
                  <a:lnTo>
                    <a:pt x="501" y="162"/>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2"/>
            <p:cNvSpPr/>
            <p:nvPr/>
          </p:nvSpPr>
          <p:spPr>
            <a:xfrm>
              <a:off x="7437549" y="3371868"/>
              <a:ext cx="15764" cy="59905"/>
            </a:xfrm>
            <a:custGeom>
              <a:avLst/>
              <a:gdLst/>
              <a:ahLst/>
              <a:cxnLst/>
              <a:rect l="l" t="t" r="r" b="b"/>
              <a:pathLst>
                <a:path w="70" h="266" fill="none" extrusionOk="0">
                  <a:moveTo>
                    <a:pt x="69" y="266"/>
                  </a:moveTo>
                  <a:cubicBezTo>
                    <a:pt x="14" y="145"/>
                    <a:pt x="1" y="0"/>
                    <a:pt x="1"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62"/>
            <p:cNvSpPr/>
            <p:nvPr/>
          </p:nvSpPr>
          <p:spPr>
            <a:xfrm>
              <a:off x="7651268" y="3156347"/>
              <a:ext cx="211467" cy="67787"/>
            </a:xfrm>
            <a:custGeom>
              <a:avLst/>
              <a:gdLst/>
              <a:ahLst/>
              <a:cxnLst/>
              <a:rect l="l" t="t" r="r" b="b"/>
              <a:pathLst>
                <a:path w="939" h="301" extrusionOk="0">
                  <a:moveTo>
                    <a:pt x="939" y="0"/>
                  </a:moveTo>
                  <a:cubicBezTo>
                    <a:pt x="792" y="58"/>
                    <a:pt x="622" y="76"/>
                    <a:pt x="473" y="76"/>
                  </a:cubicBezTo>
                  <a:cubicBezTo>
                    <a:pt x="258" y="76"/>
                    <a:pt x="86" y="40"/>
                    <a:pt x="86" y="40"/>
                  </a:cubicBezTo>
                  <a:lnTo>
                    <a:pt x="0" y="278"/>
                  </a:lnTo>
                  <a:cubicBezTo>
                    <a:pt x="64" y="294"/>
                    <a:pt x="128" y="301"/>
                    <a:pt x="189" y="301"/>
                  </a:cubicBezTo>
                  <a:cubicBezTo>
                    <a:pt x="600" y="301"/>
                    <a:pt x="938" y="1"/>
                    <a:pt x="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2"/>
            <p:cNvSpPr/>
            <p:nvPr/>
          </p:nvSpPr>
          <p:spPr>
            <a:xfrm>
              <a:off x="7622893" y="3716430"/>
              <a:ext cx="515719" cy="591388"/>
            </a:xfrm>
            <a:custGeom>
              <a:avLst/>
              <a:gdLst/>
              <a:ahLst/>
              <a:cxnLst/>
              <a:rect l="l" t="t" r="r" b="b"/>
              <a:pathLst>
                <a:path w="2290" h="2626" extrusionOk="0">
                  <a:moveTo>
                    <a:pt x="1372" y="1"/>
                  </a:moveTo>
                  <a:cubicBezTo>
                    <a:pt x="1340" y="1"/>
                    <a:pt x="1308" y="6"/>
                    <a:pt x="1276" y="17"/>
                  </a:cubicBezTo>
                  <a:lnTo>
                    <a:pt x="233" y="382"/>
                  </a:lnTo>
                  <a:cubicBezTo>
                    <a:pt x="80" y="436"/>
                    <a:pt x="0" y="604"/>
                    <a:pt x="53" y="757"/>
                  </a:cubicBezTo>
                  <a:lnTo>
                    <a:pt x="640" y="2430"/>
                  </a:lnTo>
                  <a:cubicBezTo>
                    <a:pt x="683" y="2551"/>
                    <a:pt x="796" y="2626"/>
                    <a:pt x="917" y="2626"/>
                  </a:cubicBezTo>
                  <a:cubicBezTo>
                    <a:pt x="949" y="2626"/>
                    <a:pt x="982" y="2621"/>
                    <a:pt x="1014" y="2610"/>
                  </a:cubicBezTo>
                  <a:lnTo>
                    <a:pt x="2056" y="2244"/>
                  </a:lnTo>
                  <a:cubicBezTo>
                    <a:pt x="2209" y="2190"/>
                    <a:pt x="2290" y="2023"/>
                    <a:pt x="2237" y="1870"/>
                  </a:cubicBezTo>
                  <a:lnTo>
                    <a:pt x="1650" y="197"/>
                  </a:lnTo>
                  <a:cubicBezTo>
                    <a:pt x="1607" y="76"/>
                    <a:pt x="1494" y="1"/>
                    <a:pt x="1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62"/>
            <p:cNvSpPr/>
            <p:nvPr/>
          </p:nvSpPr>
          <p:spPr>
            <a:xfrm>
              <a:off x="7640459" y="3726564"/>
              <a:ext cx="480587" cy="571345"/>
            </a:xfrm>
            <a:custGeom>
              <a:avLst/>
              <a:gdLst/>
              <a:ahLst/>
              <a:cxnLst/>
              <a:rect l="l" t="t" r="r" b="b"/>
              <a:pathLst>
                <a:path w="2134" h="2537" fill="none" extrusionOk="0">
                  <a:moveTo>
                    <a:pt x="1916" y="2148"/>
                  </a:moveTo>
                  <a:lnTo>
                    <a:pt x="953" y="2487"/>
                  </a:lnTo>
                  <a:cubicBezTo>
                    <a:pt x="810" y="2536"/>
                    <a:pt x="654" y="2461"/>
                    <a:pt x="604" y="2318"/>
                  </a:cubicBezTo>
                  <a:lnTo>
                    <a:pt x="50" y="738"/>
                  </a:lnTo>
                  <a:cubicBezTo>
                    <a:pt x="0" y="594"/>
                    <a:pt x="75" y="438"/>
                    <a:pt x="218" y="388"/>
                  </a:cubicBezTo>
                  <a:lnTo>
                    <a:pt x="1181" y="50"/>
                  </a:lnTo>
                  <a:cubicBezTo>
                    <a:pt x="1325" y="0"/>
                    <a:pt x="1481" y="76"/>
                    <a:pt x="1532" y="219"/>
                  </a:cubicBezTo>
                  <a:lnTo>
                    <a:pt x="2085" y="1799"/>
                  </a:lnTo>
                  <a:cubicBezTo>
                    <a:pt x="2134" y="1941"/>
                    <a:pt x="2059" y="2097"/>
                    <a:pt x="1916" y="2148"/>
                  </a:cubicBezTo>
                  <a:close/>
                </a:path>
              </a:pathLst>
            </a:custGeom>
            <a:noFill/>
            <a:ln w="9525" cap="flat" cmpd="sng">
              <a:solidFill>
                <a:schemeClr val="dk1"/>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2"/>
            <p:cNvSpPr/>
            <p:nvPr/>
          </p:nvSpPr>
          <p:spPr>
            <a:xfrm>
              <a:off x="7794048" y="3895017"/>
              <a:ext cx="214620" cy="224079"/>
            </a:xfrm>
            <a:custGeom>
              <a:avLst/>
              <a:gdLst/>
              <a:ahLst/>
              <a:cxnLst/>
              <a:rect l="l" t="t" r="r" b="b"/>
              <a:pathLst>
                <a:path w="953" h="995" extrusionOk="0">
                  <a:moveTo>
                    <a:pt x="241" y="285"/>
                  </a:moveTo>
                  <a:cubicBezTo>
                    <a:pt x="256" y="307"/>
                    <a:pt x="272" y="328"/>
                    <a:pt x="291" y="348"/>
                  </a:cubicBezTo>
                  <a:lnTo>
                    <a:pt x="437" y="503"/>
                  </a:lnTo>
                  <a:lnTo>
                    <a:pt x="231" y="574"/>
                  </a:lnTo>
                  <a:lnTo>
                    <a:pt x="242" y="364"/>
                  </a:lnTo>
                  <a:cubicBezTo>
                    <a:pt x="243" y="338"/>
                    <a:pt x="243" y="312"/>
                    <a:pt x="241" y="285"/>
                  </a:cubicBezTo>
                  <a:close/>
                  <a:moveTo>
                    <a:pt x="276" y="0"/>
                  </a:moveTo>
                  <a:lnTo>
                    <a:pt x="133" y="51"/>
                  </a:lnTo>
                  <a:lnTo>
                    <a:pt x="86" y="862"/>
                  </a:lnTo>
                  <a:lnTo>
                    <a:pt x="1" y="891"/>
                  </a:lnTo>
                  <a:lnTo>
                    <a:pt x="37" y="995"/>
                  </a:lnTo>
                  <a:lnTo>
                    <a:pt x="456" y="848"/>
                  </a:lnTo>
                  <a:lnTo>
                    <a:pt x="419" y="744"/>
                  </a:lnTo>
                  <a:lnTo>
                    <a:pt x="217" y="816"/>
                  </a:lnTo>
                  <a:lnTo>
                    <a:pt x="223" y="695"/>
                  </a:lnTo>
                  <a:lnTo>
                    <a:pt x="519" y="591"/>
                  </a:lnTo>
                  <a:lnTo>
                    <a:pt x="602" y="680"/>
                  </a:lnTo>
                  <a:lnTo>
                    <a:pt x="498" y="717"/>
                  </a:lnTo>
                  <a:lnTo>
                    <a:pt x="534" y="821"/>
                  </a:lnTo>
                  <a:lnTo>
                    <a:pt x="953" y="673"/>
                  </a:lnTo>
                  <a:lnTo>
                    <a:pt x="916" y="569"/>
                  </a:lnTo>
                  <a:lnTo>
                    <a:pt x="837" y="597"/>
                  </a:lnTo>
                  <a:lnTo>
                    <a:pt x="2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62"/>
            <p:cNvSpPr/>
            <p:nvPr/>
          </p:nvSpPr>
          <p:spPr>
            <a:xfrm>
              <a:off x="7961375" y="3721384"/>
              <a:ext cx="381272" cy="531484"/>
            </a:xfrm>
            <a:custGeom>
              <a:avLst/>
              <a:gdLst/>
              <a:ahLst/>
              <a:cxnLst/>
              <a:rect l="l" t="t" r="r" b="b"/>
              <a:pathLst>
                <a:path w="1693" h="2360" extrusionOk="0">
                  <a:moveTo>
                    <a:pt x="294" y="0"/>
                  </a:moveTo>
                  <a:cubicBezTo>
                    <a:pt x="132" y="0"/>
                    <a:pt x="0" y="132"/>
                    <a:pt x="0" y="294"/>
                  </a:cubicBezTo>
                  <a:lnTo>
                    <a:pt x="0" y="2066"/>
                  </a:lnTo>
                  <a:cubicBezTo>
                    <a:pt x="0" y="2229"/>
                    <a:pt x="132" y="2360"/>
                    <a:pt x="294" y="2360"/>
                  </a:cubicBezTo>
                  <a:lnTo>
                    <a:pt x="1399" y="2360"/>
                  </a:lnTo>
                  <a:cubicBezTo>
                    <a:pt x="1562" y="2360"/>
                    <a:pt x="1693" y="2229"/>
                    <a:pt x="1693" y="2066"/>
                  </a:cubicBezTo>
                  <a:lnTo>
                    <a:pt x="1693" y="294"/>
                  </a:lnTo>
                  <a:cubicBezTo>
                    <a:pt x="1693" y="132"/>
                    <a:pt x="1562" y="0"/>
                    <a:pt x="13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62"/>
            <p:cNvSpPr/>
            <p:nvPr/>
          </p:nvSpPr>
          <p:spPr>
            <a:xfrm>
              <a:off x="7975112" y="3736923"/>
              <a:ext cx="353797" cy="500856"/>
            </a:xfrm>
            <a:custGeom>
              <a:avLst/>
              <a:gdLst/>
              <a:ahLst/>
              <a:cxnLst/>
              <a:rect l="l" t="t" r="r" b="b"/>
              <a:pathLst>
                <a:path w="1571" h="2224" fill="none" extrusionOk="0">
                  <a:moveTo>
                    <a:pt x="275" y="0"/>
                  </a:moveTo>
                  <a:lnTo>
                    <a:pt x="1296" y="0"/>
                  </a:lnTo>
                  <a:cubicBezTo>
                    <a:pt x="1448" y="0"/>
                    <a:pt x="1571" y="122"/>
                    <a:pt x="1571" y="275"/>
                  </a:cubicBezTo>
                  <a:lnTo>
                    <a:pt x="1571" y="1948"/>
                  </a:lnTo>
                  <a:cubicBezTo>
                    <a:pt x="1571" y="2100"/>
                    <a:pt x="1448" y="2223"/>
                    <a:pt x="1296" y="2223"/>
                  </a:cubicBezTo>
                  <a:lnTo>
                    <a:pt x="275" y="2223"/>
                  </a:lnTo>
                  <a:cubicBezTo>
                    <a:pt x="124" y="2223"/>
                    <a:pt x="1" y="2100"/>
                    <a:pt x="1" y="1948"/>
                  </a:cubicBezTo>
                  <a:lnTo>
                    <a:pt x="1" y="275"/>
                  </a:lnTo>
                  <a:cubicBezTo>
                    <a:pt x="1" y="122"/>
                    <a:pt x="124" y="0"/>
                    <a:pt x="275" y="0"/>
                  </a:cubicBez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62"/>
            <p:cNvSpPr/>
            <p:nvPr/>
          </p:nvSpPr>
          <p:spPr>
            <a:xfrm>
              <a:off x="8059789" y="3868443"/>
              <a:ext cx="184893" cy="193451"/>
            </a:xfrm>
            <a:custGeom>
              <a:avLst/>
              <a:gdLst/>
              <a:ahLst/>
              <a:cxnLst/>
              <a:rect l="l" t="t" r="r" b="b"/>
              <a:pathLst>
                <a:path w="821" h="859" extrusionOk="0">
                  <a:moveTo>
                    <a:pt x="333" y="111"/>
                  </a:moveTo>
                  <a:lnTo>
                    <a:pt x="416" y="112"/>
                  </a:lnTo>
                  <a:cubicBezTo>
                    <a:pt x="420" y="112"/>
                    <a:pt x="423" y="112"/>
                    <a:pt x="427" y="112"/>
                  </a:cubicBezTo>
                  <a:cubicBezTo>
                    <a:pt x="443" y="112"/>
                    <a:pt x="459" y="114"/>
                    <a:pt x="475" y="117"/>
                  </a:cubicBezTo>
                  <a:cubicBezTo>
                    <a:pt x="489" y="120"/>
                    <a:pt x="503" y="127"/>
                    <a:pt x="515" y="135"/>
                  </a:cubicBezTo>
                  <a:cubicBezTo>
                    <a:pt x="526" y="143"/>
                    <a:pt x="534" y="154"/>
                    <a:pt x="539" y="165"/>
                  </a:cubicBezTo>
                  <a:cubicBezTo>
                    <a:pt x="545" y="179"/>
                    <a:pt x="550" y="193"/>
                    <a:pt x="552" y="208"/>
                  </a:cubicBezTo>
                  <a:cubicBezTo>
                    <a:pt x="554" y="226"/>
                    <a:pt x="555" y="245"/>
                    <a:pt x="555" y="264"/>
                  </a:cubicBezTo>
                  <a:cubicBezTo>
                    <a:pt x="555" y="366"/>
                    <a:pt x="500" y="417"/>
                    <a:pt x="388" y="417"/>
                  </a:cubicBezTo>
                  <a:lnTo>
                    <a:pt x="333" y="417"/>
                  </a:lnTo>
                  <a:lnTo>
                    <a:pt x="333" y="111"/>
                  </a:lnTo>
                  <a:close/>
                  <a:moveTo>
                    <a:pt x="399" y="527"/>
                  </a:moveTo>
                  <a:cubicBezTo>
                    <a:pt x="432" y="527"/>
                    <a:pt x="465" y="531"/>
                    <a:pt x="497" y="539"/>
                  </a:cubicBezTo>
                  <a:cubicBezTo>
                    <a:pt x="518" y="543"/>
                    <a:pt x="538" y="555"/>
                    <a:pt x="552" y="573"/>
                  </a:cubicBezTo>
                  <a:cubicBezTo>
                    <a:pt x="564" y="593"/>
                    <a:pt x="570" y="616"/>
                    <a:pt x="569" y="638"/>
                  </a:cubicBezTo>
                  <a:cubicBezTo>
                    <a:pt x="569" y="680"/>
                    <a:pt x="557" y="708"/>
                    <a:pt x="534" y="725"/>
                  </a:cubicBezTo>
                  <a:cubicBezTo>
                    <a:pt x="511" y="741"/>
                    <a:pt x="473" y="750"/>
                    <a:pt x="416" y="750"/>
                  </a:cubicBezTo>
                  <a:lnTo>
                    <a:pt x="333" y="750"/>
                  </a:lnTo>
                  <a:lnTo>
                    <a:pt x="333" y="527"/>
                  </a:lnTo>
                  <a:lnTo>
                    <a:pt x="388" y="527"/>
                  </a:lnTo>
                  <a:cubicBezTo>
                    <a:pt x="392" y="527"/>
                    <a:pt x="396" y="527"/>
                    <a:pt x="399" y="527"/>
                  </a:cubicBezTo>
                  <a:close/>
                  <a:moveTo>
                    <a:pt x="387" y="1"/>
                  </a:moveTo>
                  <a:cubicBezTo>
                    <a:pt x="378" y="1"/>
                    <a:pt x="370" y="1"/>
                    <a:pt x="361" y="1"/>
                  </a:cubicBezTo>
                  <a:lnTo>
                    <a:pt x="0" y="1"/>
                  </a:lnTo>
                  <a:lnTo>
                    <a:pt x="0" y="111"/>
                  </a:lnTo>
                  <a:lnTo>
                    <a:pt x="112" y="111"/>
                  </a:lnTo>
                  <a:lnTo>
                    <a:pt x="112" y="748"/>
                  </a:lnTo>
                  <a:lnTo>
                    <a:pt x="0" y="748"/>
                  </a:lnTo>
                  <a:lnTo>
                    <a:pt x="0" y="859"/>
                  </a:lnTo>
                  <a:lnTo>
                    <a:pt x="466" y="859"/>
                  </a:lnTo>
                  <a:cubicBezTo>
                    <a:pt x="493" y="858"/>
                    <a:pt x="520" y="857"/>
                    <a:pt x="549" y="856"/>
                  </a:cubicBezTo>
                  <a:cubicBezTo>
                    <a:pt x="576" y="855"/>
                    <a:pt x="597" y="853"/>
                    <a:pt x="614" y="851"/>
                  </a:cubicBezTo>
                  <a:cubicBezTo>
                    <a:pt x="631" y="847"/>
                    <a:pt x="647" y="844"/>
                    <a:pt x="664" y="840"/>
                  </a:cubicBezTo>
                  <a:cubicBezTo>
                    <a:pt x="679" y="836"/>
                    <a:pt x="692" y="831"/>
                    <a:pt x="706" y="825"/>
                  </a:cubicBezTo>
                  <a:cubicBezTo>
                    <a:pt x="718" y="817"/>
                    <a:pt x="730" y="810"/>
                    <a:pt x="740" y="802"/>
                  </a:cubicBezTo>
                  <a:cubicBezTo>
                    <a:pt x="792" y="760"/>
                    <a:pt x="818" y="701"/>
                    <a:pt x="818" y="624"/>
                  </a:cubicBezTo>
                  <a:cubicBezTo>
                    <a:pt x="820" y="583"/>
                    <a:pt x="808" y="544"/>
                    <a:pt x="782" y="513"/>
                  </a:cubicBezTo>
                  <a:cubicBezTo>
                    <a:pt x="752" y="481"/>
                    <a:pt x="715" y="459"/>
                    <a:pt x="674" y="448"/>
                  </a:cubicBezTo>
                  <a:cubicBezTo>
                    <a:pt x="712" y="425"/>
                    <a:pt x="744" y="394"/>
                    <a:pt x="770" y="359"/>
                  </a:cubicBezTo>
                  <a:cubicBezTo>
                    <a:pt x="792" y="329"/>
                    <a:pt x="803" y="294"/>
                    <a:pt x="804" y="257"/>
                  </a:cubicBezTo>
                  <a:cubicBezTo>
                    <a:pt x="804" y="224"/>
                    <a:pt x="799" y="191"/>
                    <a:pt x="789" y="160"/>
                  </a:cubicBezTo>
                  <a:cubicBezTo>
                    <a:pt x="780" y="131"/>
                    <a:pt x="765" y="105"/>
                    <a:pt x="744" y="84"/>
                  </a:cubicBezTo>
                  <a:cubicBezTo>
                    <a:pt x="722" y="62"/>
                    <a:pt x="697" y="45"/>
                    <a:pt x="670" y="33"/>
                  </a:cubicBezTo>
                  <a:cubicBezTo>
                    <a:pt x="634" y="21"/>
                    <a:pt x="596" y="12"/>
                    <a:pt x="558" y="8"/>
                  </a:cubicBezTo>
                  <a:cubicBezTo>
                    <a:pt x="501" y="3"/>
                    <a:pt x="444" y="1"/>
                    <a:pt x="3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2"/>
            <p:cNvSpPr/>
            <p:nvPr/>
          </p:nvSpPr>
          <p:spPr>
            <a:xfrm>
              <a:off x="8143790" y="3742103"/>
              <a:ext cx="511666" cy="590037"/>
            </a:xfrm>
            <a:custGeom>
              <a:avLst/>
              <a:gdLst/>
              <a:ahLst/>
              <a:cxnLst/>
              <a:rect l="l" t="t" r="r" b="b"/>
              <a:pathLst>
                <a:path w="2272" h="2620" extrusionOk="0">
                  <a:moveTo>
                    <a:pt x="895" y="1"/>
                  </a:moveTo>
                  <a:cubicBezTo>
                    <a:pt x="773" y="1"/>
                    <a:pt x="658" y="78"/>
                    <a:pt x="617" y="201"/>
                  </a:cubicBezTo>
                  <a:lnTo>
                    <a:pt x="52" y="1881"/>
                  </a:lnTo>
                  <a:cubicBezTo>
                    <a:pt x="1" y="2035"/>
                    <a:pt x="83" y="2201"/>
                    <a:pt x="237" y="2253"/>
                  </a:cubicBezTo>
                  <a:lnTo>
                    <a:pt x="1283" y="2605"/>
                  </a:lnTo>
                  <a:cubicBezTo>
                    <a:pt x="1314" y="2615"/>
                    <a:pt x="1346" y="2620"/>
                    <a:pt x="1377" y="2620"/>
                  </a:cubicBezTo>
                  <a:cubicBezTo>
                    <a:pt x="1500" y="2620"/>
                    <a:pt x="1614" y="2543"/>
                    <a:pt x="1656" y="2420"/>
                  </a:cubicBezTo>
                  <a:lnTo>
                    <a:pt x="2220" y="740"/>
                  </a:lnTo>
                  <a:cubicBezTo>
                    <a:pt x="2272" y="586"/>
                    <a:pt x="2188" y="420"/>
                    <a:pt x="2036" y="368"/>
                  </a:cubicBezTo>
                  <a:lnTo>
                    <a:pt x="988" y="16"/>
                  </a:lnTo>
                  <a:cubicBezTo>
                    <a:pt x="957" y="5"/>
                    <a:pt x="926" y="1"/>
                    <a:pt x="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2"/>
            <p:cNvSpPr/>
            <p:nvPr/>
          </p:nvSpPr>
          <p:spPr>
            <a:xfrm>
              <a:off x="8161131" y="3752463"/>
              <a:ext cx="476759" cy="569543"/>
            </a:xfrm>
            <a:custGeom>
              <a:avLst/>
              <a:gdLst/>
              <a:ahLst/>
              <a:cxnLst/>
              <a:rect l="l" t="t" r="r" b="b"/>
              <a:pathLst>
                <a:path w="2117" h="2529" fill="none" extrusionOk="0">
                  <a:moveTo>
                    <a:pt x="1189" y="2481"/>
                  </a:moveTo>
                  <a:lnTo>
                    <a:pt x="221" y="2156"/>
                  </a:lnTo>
                  <a:cubicBezTo>
                    <a:pt x="78" y="2107"/>
                    <a:pt x="1" y="1951"/>
                    <a:pt x="49" y="1808"/>
                  </a:cubicBezTo>
                  <a:lnTo>
                    <a:pt x="581" y="221"/>
                  </a:lnTo>
                  <a:cubicBezTo>
                    <a:pt x="630" y="78"/>
                    <a:pt x="785" y="1"/>
                    <a:pt x="930" y="49"/>
                  </a:cubicBezTo>
                  <a:lnTo>
                    <a:pt x="1897" y="374"/>
                  </a:lnTo>
                  <a:cubicBezTo>
                    <a:pt x="2040" y="423"/>
                    <a:pt x="2117" y="578"/>
                    <a:pt x="2070" y="722"/>
                  </a:cubicBezTo>
                  <a:lnTo>
                    <a:pt x="1536" y="2308"/>
                  </a:lnTo>
                  <a:cubicBezTo>
                    <a:pt x="1487" y="2452"/>
                    <a:pt x="1332" y="2529"/>
                    <a:pt x="1189" y="2481"/>
                  </a:cubicBezTo>
                  <a:close/>
                </a:path>
              </a:pathLst>
            </a:custGeom>
            <a:noFill/>
            <a:ln w="9525" cap="flat" cmpd="sng">
              <a:solidFill>
                <a:schemeClr val="dk1"/>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62"/>
            <p:cNvSpPr/>
            <p:nvPr/>
          </p:nvSpPr>
          <p:spPr>
            <a:xfrm>
              <a:off x="8312018" y="3918663"/>
              <a:ext cx="199081" cy="201558"/>
            </a:xfrm>
            <a:custGeom>
              <a:avLst/>
              <a:gdLst/>
              <a:ahLst/>
              <a:cxnLst/>
              <a:rect l="l" t="t" r="r" b="b"/>
              <a:pathLst>
                <a:path w="884" h="895" extrusionOk="0">
                  <a:moveTo>
                    <a:pt x="439" y="0"/>
                  </a:moveTo>
                  <a:cubicBezTo>
                    <a:pt x="384" y="0"/>
                    <a:pt x="331" y="10"/>
                    <a:pt x="279" y="31"/>
                  </a:cubicBezTo>
                  <a:cubicBezTo>
                    <a:pt x="249" y="42"/>
                    <a:pt x="220" y="58"/>
                    <a:pt x="193" y="76"/>
                  </a:cubicBezTo>
                  <a:cubicBezTo>
                    <a:pt x="167" y="95"/>
                    <a:pt x="143" y="117"/>
                    <a:pt x="122" y="140"/>
                  </a:cubicBezTo>
                  <a:cubicBezTo>
                    <a:pt x="101" y="164"/>
                    <a:pt x="82" y="189"/>
                    <a:pt x="65" y="217"/>
                  </a:cubicBezTo>
                  <a:cubicBezTo>
                    <a:pt x="33" y="271"/>
                    <a:pt x="13" y="332"/>
                    <a:pt x="6" y="396"/>
                  </a:cubicBezTo>
                  <a:cubicBezTo>
                    <a:pt x="2" y="427"/>
                    <a:pt x="1" y="459"/>
                    <a:pt x="4" y="490"/>
                  </a:cubicBezTo>
                  <a:cubicBezTo>
                    <a:pt x="7" y="523"/>
                    <a:pt x="13" y="554"/>
                    <a:pt x="24" y="584"/>
                  </a:cubicBezTo>
                  <a:cubicBezTo>
                    <a:pt x="33" y="615"/>
                    <a:pt x="46" y="645"/>
                    <a:pt x="63" y="673"/>
                  </a:cubicBezTo>
                  <a:cubicBezTo>
                    <a:pt x="100" y="733"/>
                    <a:pt x="151" y="783"/>
                    <a:pt x="211" y="819"/>
                  </a:cubicBezTo>
                  <a:cubicBezTo>
                    <a:pt x="244" y="840"/>
                    <a:pt x="281" y="856"/>
                    <a:pt x="319" y="869"/>
                  </a:cubicBezTo>
                  <a:cubicBezTo>
                    <a:pt x="349" y="879"/>
                    <a:pt x="380" y="887"/>
                    <a:pt x="413" y="891"/>
                  </a:cubicBezTo>
                  <a:cubicBezTo>
                    <a:pt x="429" y="893"/>
                    <a:pt x="446" y="894"/>
                    <a:pt x="462" y="894"/>
                  </a:cubicBezTo>
                  <a:cubicBezTo>
                    <a:pt x="473" y="894"/>
                    <a:pt x="485" y="894"/>
                    <a:pt x="496" y="893"/>
                  </a:cubicBezTo>
                  <a:cubicBezTo>
                    <a:pt x="521" y="890"/>
                    <a:pt x="546" y="884"/>
                    <a:pt x="569" y="875"/>
                  </a:cubicBezTo>
                  <a:cubicBezTo>
                    <a:pt x="592" y="866"/>
                    <a:pt x="612" y="855"/>
                    <a:pt x="633" y="842"/>
                  </a:cubicBezTo>
                  <a:cubicBezTo>
                    <a:pt x="653" y="828"/>
                    <a:pt x="672" y="813"/>
                    <a:pt x="688" y="795"/>
                  </a:cubicBezTo>
                  <a:cubicBezTo>
                    <a:pt x="706" y="777"/>
                    <a:pt x="722" y="758"/>
                    <a:pt x="737" y="738"/>
                  </a:cubicBezTo>
                  <a:cubicBezTo>
                    <a:pt x="752" y="717"/>
                    <a:pt x="766" y="695"/>
                    <a:pt x="779" y="673"/>
                  </a:cubicBezTo>
                  <a:lnTo>
                    <a:pt x="683" y="612"/>
                  </a:lnTo>
                  <a:cubicBezTo>
                    <a:pt x="664" y="654"/>
                    <a:pt x="636" y="690"/>
                    <a:pt x="602" y="721"/>
                  </a:cubicBezTo>
                  <a:cubicBezTo>
                    <a:pt x="572" y="748"/>
                    <a:pt x="534" y="768"/>
                    <a:pt x="494" y="778"/>
                  </a:cubicBezTo>
                  <a:cubicBezTo>
                    <a:pt x="478" y="782"/>
                    <a:pt x="462" y="784"/>
                    <a:pt x="445" y="784"/>
                  </a:cubicBezTo>
                  <a:cubicBezTo>
                    <a:pt x="423" y="784"/>
                    <a:pt x="401" y="780"/>
                    <a:pt x="380" y="773"/>
                  </a:cubicBezTo>
                  <a:cubicBezTo>
                    <a:pt x="354" y="765"/>
                    <a:pt x="332" y="750"/>
                    <a:pt x="312" y="733"/>
                  </a:cubicBezTo>
                  <a:cubicBezTo>
                    <a:pt x="292" y="714"/>
                    <a:pt x="276" y="691"/>
                    <a:pt x="265" y="666"/>
                  </a:cubicBezTo>
                  <a:cubicBezTo>
                    <a:pt x="253" y="639"/>
                    <a:pt x="245" y="611"/>
                    <a:pt x="241" y="582"/>
                  </a:cubicBezTo>
                  <a:cubicBezTo>
                    <a:pt x="237" y="550"/>
                    <a:pt x="236" y="517"/>
                    <a:pt x="240" y="485"/>
                  </a:cubicBezTo>
                  <a:cubicBezTo>
                    <a:pt x="244" y="451"/>
                    <a:pt x="251" y="415"/>
                    <a:pt x="263" y="382"/>
                  </a:cubicBezTo>
                  <a:cubicBezTo>
                    <a:pt x="274" y="349"/>
                    <a:pt x="288" y="317"/>
                    <a:pt x="304" y="286"/>
                  </a:cubicBezTo>
                  <a:cubicBezTo>
                    <a:pt x="320" y="258"/>
                    <a:pt x="339" y="232"/>
                    <a:pt x="361" y="208"/>
                  </a:cubicBezTo>
                  <a:cubicBezTo>
                    <a:pt x="379" y="188"/>
                    <a:pt x="401" y="169"/>
                    <a:pt x="425" y="154"/>
                  </a:cubicBezTo>
                  <a:cubicBezTo>
                    <a:pt x="448" y="141"/>
                    <a:pt x="473" y="131"/>
                    <a:pt x="499" y="128"/>
                  </a:cubicBezTo>
                  <a:cubicBezTo>
                    <a:pt x="505" y="128"/>
                    <a:pt x="511" y="128"/>
                    <a:pt x="518" y="128"/>
                  </a:cubicBezTo>
                  <a:cubicBezTo>
                    <a:pt x="538" y="128"/>
                    <a:pt x="559" y="130"/>
                    <a:pt x="578" y="138"/>
                  </a:cubicBezTo>
                  <a:cubicBezTo>
                    <a:pt x="613" y="148"/>
                    <a:pt x="646" y="166"/>
                    <a:pt x="673" y="190"/>
                  </a:cubicBezTo>
                  <a:cubicBezTo>
                    <a:pt x="697" y="212"/>
                    <a:pt x="711" y="242"/>
                    <a:pt x="716" y="274"/>
                  </a:cubicBezTo>
                  <a:cubicBezTo>
                    <a:pt x="702" y="279"/>
                    <a:pt x="690" y="288"/>
                    <a:pt x="680" y="300"/>
                  </a:cubicBezTo>
                  <a:cubicBezTo>
                    <a:pt x="670" y="310"/>
                    <a:pt x="661" y="324"/>
                    <a:pt x="657" y="338"/>
                  </a:cubicBezTo>
                  <a:cubicBezTo>
                    <a:pt x="635" y="397"/>
                    <a:pt x="666" y="462"/>
                    <a:pt x="726" y="482"/>
                  </a:cubicBezTo>
                  <a:cubicBezTo>
                    <a:pt x="737" y="486"/>
                    <a:pt x="749" y="488"/>
                    <a:pt x="761" y="488"/>
                  </a:cubicBezTo>
                  <a:cubicBezTo>
                    <a:pt x="808" y="488"/>
                    <a:pt x="852" y="457"/>
                    <a:pt x="867" y="409"/>
                  </a:cubicBezTo>
                  <a:cubicBezTo>
                    <a:pt x="879" y="377"/>
                    <a:pt x="884" y="342"/>
                    <a:pt x="881" y="307"/>
                  </a:cubicBezTo>
                  <a:cubicBezTo>
                    <a:pt x="876" y="274"/>
                    <a:pt x="863" y="241"/>
                    <a:pt x="845" y="212"/>
                  </a:cubicBezTo>
                  <a:cubicBezTo>
                    <a:pt x="798" y="127"/>
                    <a:pt x="715" y="66"/>
                    <a:pt x="601" y="27"/>
                  </a:cubicBezTo>
                  <a:cubicBezTo>
                    <a:pt x="563" y="15"/>
                    <a:pt x="524" y="7"/>
                    <a:pt x="484" y="2"/>
                  </a:cubicBezTo>
                  <a:cubicBezTo>
                    <a:pt x="469" y="1"/>
                    <a:pt x="454" y="0"/>
                    <a:pt x="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62"/>
            <p:cNvSpPr/>
            <p:nvPr/>
          </p:nvSpPr>
          <p:spPr>
            <a:xfrm>
              <a:off x="7892462" y="4102430"/>
              <a:ext cx="438474" cy="244573"/>
            </a:xfrm>
            <a:custGeom>
              <a:avLst/>
              <a:gdLst/>
              <a:ahLst/>
              <a:cxnLst/>
              <a:rect l="l" t="t" r="r" b="b"/>
              <a:pathLst>
                <a:path w="1947" h="1086" extrusionOk="0">
                  <a:moveTo>
                    <a:pt x="1311" y="1"/>
                  </a:moveTo>
                  <a:cubicBezTo>
                    <a:pt x="1302" y="1"/>
                    <a:pt x="1294" y="2"/>
                    <a:pt x="1285" y="4"/>
                  </a:cubicBezTo>
                  <a:cubicBezTo>
                    <a:pt x="1169" y="33"/>
                    <a:pt x="1170" y="177"/>
                    <a:pt x="1200" y="312"/>
                  </a:cubicBezTo>
                  <a:lnTo>
                    <a:pt x="1200" y="312"/>
                  </a:lnTo>
                  <a:cubicBezTo>
                    <a:pt x="1145" y="176"/>
                    <a:pt x="1068" y="35"/>
                    <a:pt x="984" y="35"/>
                  </a:cubicBezTo>
                  <a:cubicBezTo>
                    <a:pt x="970" y="35"/>
                    <a:pt x="957" y="39"/>
                    <a:pt x="943" y="47"/>
                  </a:cubicBezTo>
                  <a:cubicBezTo>
                    <a:pt x="780" y="139"/>
                    <a:pt x="871" y="475"/>
                    <a:pt x="891" y="541"/>
                  </a:cubicBezTo>
                  <a:lnTo>
                    <a:pt x="891" y="541"/>
                  </a:lnTo>
                  <a:cubicBezTo>
                    <a:pt x="872" y="481"/>
                    <a:pt x="775" y="201"/>
                    <a:pt x="632" y="175"/>
                  </a:cubicBezTo>
                  <a:cubicBezTo>
                    <a:pt x="626" y="174"/>
                    <a:pt x="620" y="173"/>
                    <a:pt x="614" y="173"/>
                  </a:cubicBezTo>
                  <a:cubicBezTo>
                    <a:pt x="440" y="173"/>
                    <a:pt x="0" y="540"/>
                    <a:pt x="46" y="745"/>
                  </a:cubicBezTo>
                  <a:cubicBezTo>
                    <a:pt x="79" y="890"/>
                    <a:pt x="554" y="1086"/>
                    <a:pt x="1018" y="1086"/>
                  </a:cubicBezTo>
                  <a:cubicBezTo>
                    <a:pt x="1233" y="1086"/>
                    <a:pt x="1446" y="1044"/>
                    <a:pt x="1612" y="935"/>
                  </a:cubicBezTo>
                  <a:cubicBezTo>
                    <a:pt x="1947" y="716"/>
                    <a:pt x="1547" y="1"/>
                    <a:pt x="1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62"/>
            <p:cNvSpPr/>
            <p:nvPr/>
          </p:nvSpPr>
          <p:spPr>
            <a:xfrm>
              <a:off x="7876248" y="4231697"/>
              <a:ext cx="398388" cy="301324"/>
            </a:xfrm>
            <a:custGeom>
              <a:avLst/>
              <a:gdLst/>
              <a:ahLst/>
              <a:cxnLst/>
              <a:rect l="l" t="t" r="r" b="b"/>
              <a:pathLst>
                <a:path w="1769" h="1338" extrusionOk="0">
                  <a:moveTo>
                    <a:pt x="608" y="0"/>
                  </a:moveTo>
                  <a:lnTo>
                    <a:pt x="498" y="4"/>
                  </a:lnTo>
                  <a:cubicBezTo>
                    <a:pt x="498" y="4"/>
                    <a:pt x="91" y="469"/>
                    <a:pt x="39" y="791"/>
                  </a:cubicBezTo>
                  <a:cubicBezTo>
                    <a:pt x="1" y="1033"/>
                    <a:pt x="81" y="1309"/>
                    <a:pt x="81" y="1309"/>
                  </a:cubicBezTo>
                  <a:lnTo>
                    <a:pt x="1259" y="1338"/>
                  </a:lnTo>
                  <a:lnTo>
                    <a:pt x="1768" y="263"/>
                  </a:lnTo>
                  <a:lnTo>
                    <a:pt x="1287" y="146"/>
                  </a:lnTo>
                  <a:lnTo>
                    <a:pt x="6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62"/>
            <p:cNvSpPr/>
            <p:nvPr/>
          </p:nvSpPr>
          <p:spPr>
            <a:xfrm>
              <a:off x="7937954" y="4278089"/>
              <a:ext cx="65535" cy="20494"/>
            </a:xfrm>
            <a:custGeom>
              <a:avLst/>
              <a:gdLst/>
              <a:ahLst/>
              <a:cxnLst/>
              <a:rect l="l" t="t" r="r" b="b"/>
              <a:pathLst>
                <a:path w="291" h="91" fill="none" extrusionOk="0">
                  <a:moveTo>
                    <a:pt x="0" y="91"/>
                  </a:moveTo>
                  <a:cubicBezTo>
                    <a:pt x="0" y="91"/>
                    <a:pt x="171" y="76"/>
                    <a:pt x="291" y="0"/>
                  </a:cubicBezTo>
                </a:path>
              </a:pathLst>
            </a:custGeom>
            <a:noFill/>
            <a:ln w="9525" cap="rnd" cmpd="sng">
              <a:solidFill>
                <a:srgbClr val="2C27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2"/>
            <p:cNvSpPr/>
            <p:nvPr/>
          </p:nvSpPr>
          <p:spPr>
            <a:xfrm>
              <a:off x="7893814" y="4525363"/>
              <a:ext cx="1329160" cy="853302"/>
            </a:xfrm>
            <a:custGeom>
              <a:avLst/>
              <a:gdLst/>
              <a:ahLst/>
              <a:cxnLst/>
              <a:rect l="l" t="t" r="r" b="b"/>
              <a:pathLst>
                <a:path w="5902" h="3789" extrusionOk="0">
                  <a:moveTo>
                    <a:pt x="1" y="1"/>
                  </a:moveTo>
                  <a:cubicBezTo>
                    <a:pt x="1" y="1"/>
                    <a:pt x="961" y="3784"/>
                    <a:pt x="2735" y="3784"/>
                  </a:cubicBezTo>
                  <a:cubicBezTo>
                    <a:pt x="2736" y="3784"/>
                    <a:pt x="2738" y="3784"/>
                    <a:pt x="2739" y="3784"/>
                  </a:cubicBezTo>
                  <a:cubicBezTo>
                    <a:pt x="2749" y="3784"/>
                    <a:pt x="2760" y="3784"/>
                    <a:pt x="2771" y="3784"/>
                  </a:cubicBezTo>
                  <a:cubicBezTo>
                    <a:pt x="2950" y="3784"/>
                    <a:pt x="3179" y="3789"/>
                    <a:pt x="3421" y="3789"/>
                  </a:cubicBezTo>
                  <a:cubicBezTo>
                    <a:pt x="3974" y="3789"/>
                    <a:pt x="4599" y="3764"/>
                    <a:pt x="4876" y="3599"/>
                  </a:cubicBezTo>
                  <a:cubicBezTo>
                    <a:pt x="5647" y="3139"/>
                    <a:pt x="5901" y="2691"/>
                    <a:pt x="5811" y="1753"/>
                  </a:cubicBezTo>
                  <a:cubicBezTo>
                    <a:pt x="5728" y="914"/>
                    <a:pt x="5600" y="390"/>
                    <a:pt x="5600" y="390"/>
                  </a:cubicBezTo>
                  <a:lnTo>
                    <a:pt x="2852" y="809"/>
                  </a:lnTo>
                  <a:lnTo>
                    <a:pt x="3061" y="1504"/>
                  </a:lnTo>
                  <a:lnTo>
                    <a:pt x="1179" y="3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2" name="Google Shape;1272;p62"/>
            <p:cNvGrpSpPr/>
            <p:nvPr/>
          </p:nvGrpSpPr>
          <p:grpSpPr>
            <a:xfrm flipH="1">
              <a:off x="7545033" y="2720658"/>
              <a:ext cx="211331" cy="108402"/>
              <a:chOff x="432252" y="3165325"/>
              <a:chExt cx="176448" cy="90509"/>
            </a:xfrm>
          </p:grpSpPr>
          <p:sp>
            <p:nvSpPr>
              <p:cNvPr id="1273" name="Google Shape;1273;p62"/>
              <p:cNvSpPr/>
              <p:nvPr/>
            </p:nvSpPr>
            <p:spPr>
              <a:xfrm>
                <a:off x="575832" y="3165325"/>
                <a:ext cx="32868" cy="43495"/>
              </a:xfrm>
              <a:custGeom>
                <a:avLst/>
                <a:gdLst/>
                <a:ahLst/>
                <a:cxnLst/>
                <a:rect l="l" t="t" r="r" b="b"/>
                <a:pathLst>
                  <a:path w="266" h="352" extrusionOk="0">
                    <a:moveTo>
                      <a:pt x="122" y="0"/>
                    </a:moveTo>
                    <a:cubicBezTo>
                      <a:pt x="119" y="0"/>
                      <a:pt x="117" y="0"/>
                      <a:pt x="114" y="1"/>
                    </a:cubicBezTo>
                    <a:cubicBezTo>
                      <a:pt x="46" y="8"/>
                      <a:pt x="1" y="93"/>
                      <a:pt x="11" y="190"/>
                    </a:cubicBezTo>
                    <a:cubicBezTo>
                      <a:pt x="21" y="282"/>
                      <a:pt x="79" y="352"/>
                      <a:pt x="143" y="352"/>
                    </a:cubicBezTo>
                    <a:cubicBezTo>
                      <a:pt x="146" y="352"/>
                      <a:pt x="149" y="352"/>
                      <a:pt x="152" y="351"/>
                    </a:cubicBezTo>
                    <a:cubicBezTo>
                      <a:pt x="220" y="345"/>
                      <a:pt x="266" y="260"/>
                      <a:pt x="255" y="163"/>
                    </a:cubicBezTo>
                    <a:cubicBezTo>
                      <a:pt x="244" y="70"/>
                      <a:pt x="18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62"/>
              <p:cNvSpPr/>
              <p:nvPr/>
            </p:nvSpPr>
            <p:spPr>
              <a:xfrm>
                <a:off x="432252" y="3179534"/>
                <a:ext cx="32868" cy="43618"/>
              </a:xfrm>
              <a:custGeom>
                <a:avLst/>
                <a:gdLst/>
                <a:ahLst/>
                <a:cxnLst/>
                <a:rect l="l" t="t" r="r" b="b"/>
                <a:pathLst>
                  <a:path w="266" h="353" extrusionOk="0">
                    <a:moveTo>
                      <a:pt x="123" y="1"/>
                    </a:moveTo>
                    <a:cubicBezTo>
                      <a:pt x="120" y="1"/>
                      <a:pt x="117" y="1"/>
                      <a:pt x="114" y="1"/>
                    </a:cubicBezTo>
                    <a:cubicBezTo>
                      <a:pt x="46" y="8"/>
                      <a:pt x="1" y="94"/>
                      <a:pt x="11" y="189"/>
                    </a:cubicBezTo>
                    <a:cubicBezTo>
                      <a:pt x="21" y="283"/>
                      <a:pt x="79" y="352"/>
                      <a:pt x="143" y="352"/>
                    </a:cubicBezTo>
                    <a:cubicBezTo>
                      <a:pt x="146" y="352"/>
                      <a:pt x="149" y="352"/>
                      <a:pt x="152" y="352"/>
                    </a:cubicBezTo>
                    <a:cubicBezTo>
                      <a:pt x="220" y="344"/>
                      <a:pt x="266" y="260"/>
                      <a:pt x="255" y="163"/>
                    </a:cubicBezTo>
                    <a:cubicBezTo>
                      <a:pt x="245" y="71"/>
                      <a:pt x="187"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2"/>
              <p:cNvSpPr/>
              <p:nvPr/>
            </p:nvSpPr>
            <p:spPr>
              <a:xfrm>
                <a:off x="529508" y="3191605"/>
                <a:ext cx="49057" cy="64228"/>
              </a:xfrm>
              <a:custGeom>
                <a:avLst/>
                <a:gdLst/>
                <a:ahLst/>
                <a:cxnLst/>
                <a:rect l="l" t="t" r="r" b="b"/>
                <a:pathLst>
                  <a:path w="734" h="961" extrusionOk="0">
                    <a:moveTo>
                      <a:pt x="1" y="1"/>
                    </a:moveTo>
                    <a:lnTo>
                      <a:pt x="206" y="961"/>
                    </a:lnTo>
                    <a:lnTo>
                      <a:pt x="634" y="807"/>
                    </a:lnTo>
                    <a:cubicBezTo>
                      <a:pt x="713" y="779"/>
                      <a:pt x="733" y="676"/>
                      <a:pt x="671" y="620"/>
                    </a:cubicBezTo>
                    <a:lnTo>
                      <a:pt x="1" y="1"/>
                    </a:lnTo>
                    <a:close/>
                  </a:path>
                </a:pathLst>
              </a:custGeom>
              <a:solidFill>
                <a:srgbClr val="DF6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6" name="Google Shape;1276;p62"/>
          <p:cNvGrpSpPr/>
          <p:nvPr/>
        </p:nvGrpSpPr>
        <p:grpSpPr>
          <a:xfrm flipH="1">
            <a:off x="1017518" y="2212130"/>
            <a:ext cx="658928" cy="589325"/>
            <a:chOff x="3327668" y="1539207"/>
            <a:chExt cx="604577" cy="540715"/>
          </a:xfrm>
        </p:grpSpPr>
        <p:sp>
          <p:nvSpPr>
            <p:cNvPr id="1277" name="Google Shape;1277;p62"/>
            <p:cNvSpPr/>
            <p:nvPr/>
          </p:nvSpPr>
          <p:spPr>
            <a:xfrm>
              <a:off x="3327668" y="1539207"/>
              <a:ext cx="604577" cy="540715"/>
            </a:xfrm>
            <a:custGeom>
              <a:avLst/>
              <a:gdLst/>
              <a:ahLst/>
              <a:cxnLst/>
              <a:rect l="l" t="t" r="r" b="b"/>
              <a:pathLst>
                <a:path w="7318" h="6545" extrusionOk="0">
                  <a:moveTo>
                    <a:pt x="2696" y="0"/>
                  </a:moveTo>
                  <a:cubicBezTo>
                    <a:pt x="1207" y="0"/>
                    <a:pt x="1" y="1207"/>
                    <a:pt x="1" y="2695"/>
                  </a:cubicBezTo>
                  <a:lnTo>
                    <a:pt x="1" y="6544"/>
                  </a:lnTo>
                  <a:lnTo>
                    <a:pt x="1541" y="5393"/>
                  </a:lnTo>
                  <a:lnTo>
                    <a:pt x="4622" y="5393"/>
                  </a:lnTo>
                  <a:cubicBezTo>
                    <a:pt x="6111" y="5393"/>
                    <a:pt x="7318" y="4185"/>
                    <a:pt x="7318" y="2695"/>
                  </a:cubicBezTo>
                  <a:cubicBezTo>
                    <a:pt x="7318" y="1207"/>
                    <a:pt x="6111" y="0"/>
                    <a:pt x="46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62"/>
            <p:cNvSpPr/>
            <p:nvPr/>
          </p:nvSpPr>
          <p:spPr>
            <a:xfrm>
              <a:off x="3730007" y="1742276"/>
              <a:ext cx="65514" cy="63118"/>
            </a:xfrm>
            <a:custGeom>
              <a:avLst/>
              <a:gdLst/>
              <a:ahLst/>
              <a:cxnLst/>
              <a:rect l="l" t="t" r="r" b="b"/>
              <a:pathLst>
                <a:path w="793" h="764" extrusionOk="0">
                  <a:moveTo>
                    <a:pt x="385" y="0"/>
                  </a:moveTo>
                  <a:cubicBezTo>
                    <a:pt x="189" y="0"/>
                    <a:pt x="1" y="153"/>
                    <a:pt x="1" y="383"/>
                  </a:cubicBezTo>
                  <a:cubicBezTo>
                    <a:pt x="1" y="593"/>
                    <a:pt x="171" y="764"/>
                    <a:pt x="382" y="764"/>
                  </a:cubicBezTo>
                  <a:cubicBezTo>
                    <a:pt x="536" y="764"/>
                    <a:pt x="675" y="671"/>
                    <a:pt x="734" y="529"/>
                  </a:cubicBezTo>
                  <a:cubicBezTo>
                    <a:pt x="793" y="386"/>
                    <a:pt x="760" y="222"/>
                    <a:pt x="651" y="112"/>
                  </a:cubicBezTo>
                  <a:cubicBezTo>
                    <a:pt x="573" y="35"/>
                    <a:pt x="478" y="0"/>
                    <a:pt x="385" y="0"/>
                  </a:cubicBezTo>
                  <a:close/>
                </a:path>
              </a:pathLst>
            </a:custGeom>
            <a:solidFill>
              <a:srgbClr val="FCF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2"/>
            <p:cNvSpPr/>
            <p:nvPr/>
          </p:nvSpPr>
          <p:spPr>
            <a:xfrm>
              <a:off x="3606992" y="1742276"/>
              <a:ext cx="65514" cy="63118"/>
            </a:xfrm>
            <a:custGeom>
              <a:avLst/>
              <a:gdLst/>
              <a:ahLst/>
              <a:cxnLst/>
              <a:rect l="l" t="t" r="r" b="b"/>
              <a:pathLst>
                <a:path w="793" h="764" extrusionOk="0">
                  <a:moveTo>
                    <a:pt x="384" y="1"/>
                  </a:moveTo>
                  <a:cubicBezTo>
                    <a:pt x="188" y="1"/>
                    <a:pt x="0" y="153"/>
                    <a:pt x="0" y="383"/>
                  </a:cubicBezTo>
                  <a:cubicBezTo>
                    <a:pt x="0" y="593"/>
                    <a:pt x="171" y="764"/>
                    <a:pt x="381" y="764"/>
                  </a:cubicBezTo>
                  <a:cubicBezTo>
                    <a:pt x="536" y="764"/>
                    <a:pt x="674" y="671"/>
                    <a:pt x="734" y="529"/>
                  </a:cubicBezTo>
                  <a:cubicBezTo>
                    <a:pt x="793" y="386"/>
                    <a:pt x="760" y="222"/>
                    <a:pt x="650" y="113"/>
                  </a:cubicBezTo>
                  <a:cubicBezTo>
                    <a:pt x="573" y="36"/>
                    <a:pt x="478" y="1"/>
                    <a:pt x="384" y="1"/>
                  </a:cubicBezTo>
                  <a:close/>
                </a:path>
              </a:pathLst>
            </a:custGeom>
            <a:solidFill>
              <a:srgbClr val="FCF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2"/>
            <p:cNvSpPr/>
            <p:nvPr/>
          </p:nvSpPr>
          <p:spPr>
            <a:xfrm>
              <a:off x="3483068" y="1742276"/>
              <a:ext cx="65514" cy="63118"/>
            </a:xfrm>
            <a:custGeom>
              <a:avLst/>
              <a:gdLst/>
              <a:ahLst/>
              <a:cxnLst/>
              <a:rect l="l" t="t" r="r" b="b"/>
              <a:pathLst>
                <a:path w="793" h="764" extrusionOk="0">
                  <a:moveTo>
                    <a:pt x="385" y="0"/>
                  </a:moveTo>
                  <a:cubicBezTo>
                    <a:pt x="189" y="0"/>
                    <a:pt x="0" y="153"/>
                    <a:pt x="0" y="383"/>
                  </a:cubicBezTo>
                  <a:cubicBezTo>
                    <a:pt x="0" y="593"/>
                    <a:pt x="171" y="764"/>
                    <a:pt x="382" y="764"/>
                  </a:cubicBezTo>
                  <a:cubicBezTo>
                    <a:pt x="536" y="764"/>
                    <a:pt x="675" y="671"/>
                    <a:pt x="734" y="529"/>
                  </a:cubicBezTo>
                  <a:cubicBezTo>
                    <a:pt x="793" y="386"/>
                    <a:pt x="761" y="222"/>
                    <a:pt x="651" y="112"/>
                  </a:cubicBezTo>
                  <a:cubicBezTo>
                    <a:pt x="574" y="35"/>
                    <a:pt x="478" y="0"/>
                    <a:pt x="385" y="0"/>
                  </a:cubicBezTo>
                  <a:close/>
                </a:path>
              </a:pathLst>
            </a:custGeom>
            <a:solidFill>
              <a:srgbClr val="FCF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63"/>
          <p:cNvSpPr txBox="1">
            <a:spLocks noGrp="1"/>
          </p:cNvSpPr>
          <p:nvPr>
            <p:ph type="title"/>
          </p:nvPr>
        </p:nvSpPr>
        <p:spPr>
          <a:xfrm>
            <a:off x="713225" y="539500"/>
            <a:ext cx="7717500" cy="64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t>Most favorable messages</a:t>
            </a:r>
            <a:endParaRPr/>
          </a:p>
        </p:txBody>
      </p:sp>
      <p:sp>
        <p:nvSpPr>
          <p:cNvPr id="1286" name="Google Shape;1286;p63"/>
          <p:cNvSpPr txBox="1">
            <a:spLocks noGrp="1"/>
          </p:cNvSpPr>
          <p:nvPr>
            <p:ph type="subTitle" idx="1"/>
          </p:nvPr>
        </p:nvSpPr>
        <p:spPr>
          <a:xfrm>
            <a:off x="2532825" y="1362700"/>
            <a:ext cx="4672200" cy="60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Fruit and vegetable consumption</a:t>
            </a:r>
            <a:endParaRPr/>
          </a:p>
        </p:txBody>
      </p:sp>
      <p:sp>
        <p:nvSpPr>
          <p:cNvPr id="1287" name="Google Shape;1287;p63"/>
          <p:cNvSpPr txBox="1">
            <a:spLocks noGrp="1"/>
          </p:cNvSpPr>
          <p:nvPr>
            <p:ph type="subTitle" idx="5"/>
          </p:nvPr>
        </p:nvSpPr>
        <p:spPr>
          <a:xfrm>
            <a:off x="2532825" y="3125532"/>
            <a:ext cx="4672200" cy="605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Instill confidence and personal empowerment</a:t>
            </a:r>
            <a:endParaRPr/>
          </a:p>
        </p:txBody>
      </p:sp>
      <p:grpSp>
        <p:nvGrpSpPr>
          <p:cNvPr id="1288" name="Google Shape;1288;p63"/>
          <p:cNvGrpSpPr/>
          <p:nvPr/>
        </p:nvGrpSpPr>
        <p:grpSpPr>
          <a:xfrm>
            <a:off x="2037449" y="2556359"/>
            <a:ext cx="381667" cy="380679"/>
            <a:chOff x="-48629225" y="3938500"/>
            <a:chExt cx="299300" cy="298525"/>
          </a:xfrm>
        </p:grpSpPr>
        <p:sp>
          <p:nvSpPr>
            <p:cNvPr id="1289" name="Google Shape;1289;p63"/>
            <p:cNvSpPr/>
            <p:nvPr/>
          </p:nvSpPr>
          <p:spPr>
            <a:xfrm>
              <a:off x="-48629225" y="3938500"/>
              <a:ext cx="299300" cy="298525"/>
            </a:xfrm>
            <a:custGeom>
              <a:avLst/>
              <a:gdLst/>
              <a:ahLst/>
              <a:cxnLst/>
              <a:rect l="l" t="t" r="r" b="b"/>
              <a:pathLst>
                <a:path w="11972" h="11941" extrusionOk="0">
                  <a:moveTo>
                    <a:pt x="5955" y="2111"/>
                  </a:moveTo>
                  <a:cubicBezTo>
                    <a:pt x="8097" y="2111"/>
                    <a:pt x="9830" y="3844"/>
                    <a:pt x="9830" y="5986"/>
                  </a:cubicBezTo>
                  <a:cubicBezTo>
                    <a:pt x="9798" y="8129"/>
                    <a:pt x="8066" y="9830"/>
                    <a:pt x="5955" y="9830"/>
                  </a:cubicBezTo>
                  <a:cubicBezTo>
                    <a:pt x="3875" y="9830"/>
                    <a:pt x="2080" y="8129"/>
                    <a:pt x="2080" y="5986"/>
                  </a:cubicBezTo>
                  <a:cubicBezTo>
                    <a:pt x="2080" y="3844"/>
                    <a:pt x="3812" y="2111"/>
                    <a:pt x="5955" y="2111"/>
                  </a:cubicBezTo>
                  <a:close/>
                  <a:moveTo>
                    <a:pt x="5293" y="0"/>
                  </a:moveTo>
                  <a:cubicBezTo>
                    <a:pt x="5167" y="0"/>
                    <a:pt x="5041" y="63"/>
                    <a:pt x="4978" y="189"/>
                  </a:cubicBezTo>
                  <a:lnTo>
                    <a:pt x="4631" y="882"/>
                  </a:lnTo>
                  <a:cubicBezTo>
                    <a:pt x="4190" y="1009"/>
                    <a:pt x="3749" y="1166"/>
                    <a:pt x="3371" y="1418"/>
                  </a:cubicBezTo>
                  <a:lnTo>
                    <a:pt x="2615" y="1166"/>
                  </a:lnTo>
                  <a:cubicBezTo>
                    <a:pt x="2584" y="1158"/>
                    <a:pt x="2550" y="1154"/>
                    <a:pt x="2517" y="1154"/>
                  </a:cubicBezTo>
                  <a:cubicBezTo>
                    <a:pt x="2416" y="1154"/>
                    <a:pt x="2316" y="1190"/>
                    <a:pt x="2269" y="1261"/>
                  </a:cubicBezTo>
                  <a:lnTo>
                    <a:pt x="1260" y="2237"/>
                  </a:lnTo>
                  <a:cubicBezTo>
                    <a:pt x="1197" y="2300"/>
                    <a:pt x="1166" y="2458"/>
                    <a:pt x="1197" y="2584"/>
                  </a:cubicBezTo>
                  <a:lnTo>
                    <a:pt x="1418" y="3340"/>
                  </a:lnTo>
                  <a:cubicBezTo>
                    <a:pt x="1197" y="3718"/>
                    <a:pt x="1040" y="4159"/>
                    <a:pt x="914" y="4600"/>
                  </a:cubicBezTo>
                  <a:lnTo>
                    <a:pt x="221" y="4947"/>
                  </a:lnTo>
                  <a:cubicBezTo>
                    <a:pt x="95" y="5010"/>
                    <a:pt x="0" y="5136"/>
                    <a:pt x="0" y="5262"/>
                  </a:cubicBezTo>
                  <a:lnTo>
                    <a:pt x="0" y="6679"/>
                  </a:lnTo>
                  <a:cubicBezTo>
                    <a:pt x="0" y="6805"/>
                    <a:pt x="95" y="6931"/>
                    <a:pt x="221" y="6994"/>
                  </a:cubicBezTo>
                  <a:lnTo>
                    <a:pt x="914" y="7341"/>
                  </a:lnTo>
                  <a:cubicBezTo>
                    <a:pt x="1040" y="7782"/>
                    <a:pt x="1229" y="8223"/>
                    <a:pt x="1418" y="8601"/>
                  </a:cubicBezTo>
                  <a:lnTo>
                    <a:pt x="1197" y="9357"/>
                  </a:lnTo>
                  <a:cubicBezTo>
                    <a:pt x="1166" y="9483"/>
                    <a:pt x="1197" y="9641"/>
                    <a:pt x="1260" y="9704"/>
                  </a:cubicBezTo>
                  <a:lnTo>
                    <a:pt x="2269" y="10680"/>
                  </a:lnTo>
                  <a:cubicBezTo>
                    <a:pt x="2316" y="10751"/>
                    <a:pt x="2416" y="10787"/>
                    <a:pt x="2517" y="10787"/>
                  </a:cubicBezTo>
                  <a:cubicBezTo>
                    <a:pt x="2550" y="10787"/>
                    <a:pt x="2584" y="10783"/>
                    <a:pt x="2615" y="10775"/>
                  </a:cubicBezTo>
                  <a:lnTo>
                    <a:pt x="3371" y="10523"/>
                  </a:lnTo>
                  <a:cubicBezTo>
                    <a:pt x="3749" y="10775"/>
                    <a:pt x="4190" y="10933"/>
                    <a:pt x="4631" y="11059"/>
                  </a:cubicBezTo>
                  <a:lnTo>
                    <a:pt x="4978" y="11752"/>
                  </a:lnTo>
                  <a:cubicBezTo>
                    <a:pt x="5041" y="11878"/>
                    <a:pt x="5167" y="11941"/>
                    <a:pt x="5293" y="11941"/>
                  </a:cubicBezTo>
                  <a:lnTo>
                    <a:pt x="6711" y="11941"/>
                  </a:lnTo>
                  <a:cubicBezTo>
                    <a:pt x="6837" y="11941"/>
                    <a:pt x="6931" y="11878"/>
                    <a:pt x="7026" y="11752"/>
                  </a:cubicBezTo>
                  <a:lnTo>
                    <a:pt x="7372" y="11059"/>
                  </a:lnTo>
                  <a:cubicBezTo>
                    <a:pt x="7813" y="10933"/>
                    <a:pt x="8255" y="10775"/>
                    <a:pt x="8633" y="10523"/>
                  </a:cubicBezTo>
                  <a:lnTo>
                    <a:pt x="9389" y="10775"/>
                  </a:lnTo>
                  <a:cubicBezTo>
                    <a:pt x="9420" y="10783"/>
                    <a:pt x="9452" y="10787"/>
                    <a:pt x="9483" y="10787"/>
                  </a:cubicBezTo>
                  <a:cubicBezTo>
                    <a:pt x="9576" y="10787"/>
                    <a:pt x="9664" y="10751"/>
                    <a:pt x="9735" y="10680"/>
                  </a:cubicBezTo>
                  <a:lnTo>
                    <a:pt x="10712" y="9704"/>
                  </a:lnTo>
                  <a:cubicBezTo>
                    <a:pt x="10806" y="9641"/>
                    <a:pt x="10838" y="9483"/>
                    <a:pt x="10806" y="9357"/>
                  </a:cubicBezTo>
                  <a:lnTo>
                    <a:pt x="10554" y="8601"/>
                  </a:lnTo>
                  <a:cubicBezTo>
                    <a:pt x="10806" y="8223"/>
                    <a:pt x="10964" y="7782"/>
                    <a:pt x="11058" y="7341"/>
                  </a:cubicBezTo>
                  <a:lnTo>
                    <a:pt x="11783" y="6994"/>
                  </a:lnTo>
                  <a:cubicBezTo>
                    <a:pt x="11909" y="6931"/>
                    <a:pt x="11972" y="6805"/>
                    <a:pt x="11972" y="6679"/>
                  </a:cubicBezTo>
                  <a:lnTo>
                    <a:pt x="11972" y="5262"/>
                  </a:lnTo>
                  <a:cubicBezTo>
                    <a:pt x="11972" y="5136"/>
                    <a:pt x="11909" y="5041"/>
                    <a:pt x="11783" y="4947"/>
                  </a:cubicBezTo>
                  <a:lnTo>
                    <a:pt x="11058" y="4600"/>
                  </a:lnTo>
                  <a:cubicBezTo>
                    <a:pt x="10964" y="4159"/>
                    <a:pt x="10743" y="3718"/>
                    <a:pt x="10554" y="3340"/>
                  </a:cubicBezTo>
                  <a:lnTo>
                    <a:pt x="10806" y="2584"/>
                  </a:lnTo>
                  <a:cubicBezTo>
                    <a:pt x="10838" y="2458"/>
                    <a:pt x="10806" y="2300"/>
                    <a:pt x="10712" y="2237"/>
                  </a:cubicBezTo>
                  <a:lnTo>
                    <a:pt x="9735" y="1261"/>
                  </a:lnTo>
                  <a:cubicBezTo>
                    <a:pt x="9664" y="1190"/>
                    <a:pt x="9558" y="1154"/>
                    <a:pt x="9469" y="1154"/>
                  </a:cubicBezTo>
                  <a:cubicBezTo>
                    <a:pt x="9440" y="1154"/>
                    <a:pt x="9412" y="1158"/>
                    <a:pt x="9389" y="1166"/>
                  </a:cubicBezTo>
                  <a:lnTo>
                    <a:pt x="8633" y="1418"/>
                  </a:lnTo>
                  <a:cubicBezTo>
                    <a:pt x="8255" y="1166"/>
                    <a:pt x="7813" y="1009"/>
                    <a:pt x="7372" y="882"/>
                  </a:cubicBezTo>
                  <a:lnTo>
                    <a:pt x="7026" y="189"/>
                  </a:lnTo>
                  <a:cubicBezTo>
                    <a:pt x="6931" y="63"/>
                    <a:pt x="6837" y="0"/>
                    <a:pt x="6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a:off x="-48496900" y="4119650"/>
              <a:ext cx="35450" cy="47275"/>
            </a:xfrm>
            <a:custGeom>
              <a:avLst/>
              <a:gdLst/>
              <a:ahLst/>
              <a:cxnLst/>
              <a:rect l="l" t="t" r="r" b="b"/>
              <a:pathLst>
                <a:path w="1418" h="1891" extrusionOk="0">
                  <a:moveTo>
                    <a:pt x="0" y="0"/>
                  </a:moveTo>
                  <a:lnTo>
                    <a:pt x="0" y="1796"/>
                  </a:lnTo>
                  <a:cubicBezTo>
                    <a:pt x="221" y="1828"/>
                    <a:pt x="473" y="1891"/>
                    <a:pt x="693" y="1891"/>
                  </a:cubicBezTo>
                  <a:cubicBezTo>
                    <a:pt x="945" y="1891"/>
                    <a:pt x="1166" y="1828"/>
                    <a:pt x="1418" y="1796"/>
                  </a:cubicBezTo>
                  <a:lnTo>
                    <a:pt x="1418" y="0"/>
                  </a:lnTo>
                  <a:cubicBezTo>
                    <a:pt x="1166" y="63"/>
                    <a:pt x="945" y="95"/>
                    <a:pt x="693" y="95"/>
                  </a:cubicBezTo>
                  <a:cubicBezTo>
                    <a:pt x="473" y="95"/>
                    <a:pt x="189" y="6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a:off x="-48495325" y="4073175"/>
              <a:ext cx="29950" cy="31325"/>
            </a:xfrm>
            <a:custGeom>
              <a:avLst/>
              <a:gdLst/>
              <a:ahLst/>
              <a:cxnLst/>
              <a:rect l="l" t="t" r="r" b="b"/>
              <a:pathLst>
                <a:path w="1198" h="1253" extrusionOk="0">
                  <a:moveTo>
                    <a:pt x="599" y="1"/>
                  </a:moveTo>
                  <a:lnTo>
                    <a:pt x="0" y="1135"/>
                  </a:lnTo>
                  <a:cubicBezTo>
                    <a:pt x="205" y="1214"/>
                    <a:pt x="410" y="1253"/>
                    <a:pt x="610" y="1253"/>
                  </a:cubicBezTo>
                  <a:cubicBezTo>
                    <a:pt x="811" y="1253"/>
                    <a:pt x="1008" y="1214"/>
                    <a:pt x="1197" y="1135"/>
                  </a:cubicBezTo>
                  <a:lnTo>
                    <a:pt x="5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a:off x="-48559125" y="4009375"/>
              <a:ext cx="159900" cy="149675"/>
            </a:xfrm>
            <a:custGeom>
              <a:avLst/>
              <a:gdLst/>
              <a:ahLst/>
              <a:cxnLst/>
              <a:rect l="l" t="t" r="r" b="b"/>
              <a:pathLst>
                <a:path w="6396" h="5987" extrusionOk="0">
                  <a:moveTo>
                    <a:pt x="3151" y="1"/>
                  </a:moveTo>
                  <a:cubicBezTo>
                    <a:pt x="1418" y="1"/>
                    <a:pt x="0" y="1418"/>
                    <a:pt x="0" y="3151"/>
                  </a:cubicBezTo>
                  <a:cubicBezTo>
                    <a:pt x="0" y="4348"/>
                    <a:pt x="725" y="5420"/>
                    <a:pt x="1764" y="5987"/>
                  </a:cubicBezTo>
                  <a:lnTo>
                    <a:pt x="1764" y="3844"/>
                  </a:lnTo>
                  <a:cubicBezTo>
                    <a:pt x="1764" y="3687"/>
                    <a:pt x="2804" y="1734"/>
                    <a:pt x="2867" y="1608"/>
                  </a:cubicBezTo>
                  <a:cubicBezTo>
                    <a:pt x="2930" y="1482"/>
                    <a:pt x="3064" y="1418"/>
                    <a:pt x="3194" y="1418"/>
                  </a:cubicBezTo>
                  <a:cubicBezTo>
                    <a:pt x="3324" y="1418"/>
                    <a:pt x="3450" y="1482"/>
                    <a:pt x="3497" y="1608"/>
                  </a:cubicBezTo>
                  <a:cubicBezTo>
                    <a:pt x="3592" y="1734"/>
                    <a:pt x="4600" y="3718"/>
                    <a:pt x="4600" y="3844"/>
                  </a:cubicBezTo>
                  <a:lnTo>
                    <a:pt x="4600" y="5987"/>
                  </a:lnTo>
                  <a:cubicBezTo>
                    <a:pt x="5640" y="5451"/>
                    <a:pt x="6396" y="4411"/>
                    <a:pt x="6396" y="3151"/>
                  </a:cubicBezTo>
                  <a:cubicBezTo>
                    <a:pt x="6333" y="1418"/>
                    <a:pt x="4915" y="1"/>
                    <a:pt x="3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3" name="Google Shape;1293;p63"/>
          <p:cNvSpPr/>
          <p:nvPr/>
        </p:nvSpPr>
        <p:spPr>
          <a:xfrm>
            <a:off x="2082133" y="3635149"/>
            <a:ext cx="292299" cy="381196"/>
          </a:xfrm>
          <a:custGeom>
            <a:avLst/>
            <a:gdLst/>
            <a:ahLst/>
            <a:cxnLst/>
            <a:rect l="l" t="t" r="r" b="b"/>
            <a:pathLst>
              <a:path w="10776" h="14052" extrusionOk="0">
                <a:moveTo>
                  <a:pt x="5388" y="0"/>
                </a:moveTo>
                <a:cubicBezTo>
                  <a:pt x="3939" y="0"/>
                  <a:pt x="2741" y="1071"/>
                  <a:pt x="2552" y="2489"/>
                </a:cubicBezTo>
                <a:lnTo>
                  <a:pt x="4569" y="2489"/>
                </a:lnTo>
                <a:cubicBezTo>
                  <a:pt x="4789" y="2489"/>
                  <a:pt x="5010" y="2678"/>
                  <a:pt x="5010" y="2867"/>
                </a:cubicBezTo>
                <a:cubicBezTo>
                  <a:pt x="5010" y="3056"/>
                  <a:pt x="4789" y="3277"/>
                  <a:pt x="4569" y="3277"/>
                </a:cubicBezTo>
                <a:lnTo>
                  <a:pt x="2489" y="3277"/>
                </a:lnTo>
                <a:lnTo>
                  <a:pt x="2489" y="4096"/>
                </a:lnTo>
                <a:lnTo>
                  <a:pt x="4569" y="4096"/>
                </a:lnTo>
                <a:cubicBezTo>
                  <a:pt x="4789" y="4096"/>
                  <a:pt x="5010" y="4285"/>
                  <a:pt x="5010" y="4537"/>
                </a:cubicBezTo>
                <a:cubicBezTo>
                  <a:pt x="5010" y="4757"/>
                  <a:pt x="4789" y="4915"/>
                  <a:pt x="4569" y="4915"/>
                </a:cubicBezTo>
                <a:lnTo>
                  <a:pt x="2489" y="4915"/>
                </a:lnTo>
                <a:lnTo>
                  <a:pt x="2489" y="5734"/>
                </a:lnTo>
                <a:lnTo>
                  <a:pt x="4569" y="5734"/>
                </a:lnTo>
                <a:cubicBezTo>
                  <a:pt x="4789" y="5734"/>
                  <a:pt x="5010" y="5955"/>
                  <a:pt x="5010" y="6144"/>
                </a:cubicBezTo>
                <a:cubicBezTo>
                  <a:pt x="5010" y="6396"/>
                  <a:pt x="4789" y="6585"/>
                  <a:pt x="4569" y="6585"/>
                </a:cubicBezTo>
                <a:lnTo>
                  <a:pt x="2552" y="6585"/>
                </a:lnTo>
                <a:cubicBezTo>
                  <a:pt x="2741" y="7845"/>
                  <a:pt x="3750" y="8822"/>
                  <a:pt x="5010" y="9011"/>
                </a:cubicBezTo>
                <a:lnTo>
                  <a:pt x="5010" y="9861"/>
                </a:lnTo>
                <a:cubicBezTo>
                  <a:pt x="2804" y="9641"/>
                  <a:pt x="1072" y="7876"/>
                  <a:pt x="851" y="5671"/>
                </a:cubicBezTo>
                <a:lnTo>
                  <a:pt x="851" y="5671"/>
                </a:lnTo>
                <a:cubicBezTo>
                  <a:pt x="977" y="5703"/>
                  <a:pt x="1135" y="5734"/>
                  <a:pt x="1261" y="5734"/>
                </a:cubicBezTo>
                <a:cubicBezTo>
                  <a:pt x="1418" y="5734"/>
                  <a:pt x="1544" y="5703"/>
                  <a:pt x="1702" y="5671"/>
                </a:cubicBezTo>
                <a:lnTo>
                  <a:pt x="1702" y="3340"/>
                </a:lnTo>
                <a:cubicBezTo>
                  <a:pt x="1576" y="3308"/>
                  <a:pt x="1418" y="3277"/>
                  <a:pt x="1261" y="3277"/>
                </a:cubicBezTo>
                <a:cubicBezTo>
                  <a:pt x="599" y="3277"/>
                  <a:pt x="0" y="3812"/>
                  <a:pt x="0" y="4537"/>
                </a:cubicBezTo>
                <a:lnTo>
                  <a:pt x="0" y="5356"/>
                </a:lnTo>
                <a:cubicBezTo>
                  <a:pt x="0" y="8191"/>
                  <a:pt x="2206" y="10523"/>
                  <a:pt x="4947" y="10712"/>
                </a:cubicBezTo>
                <a:lnTo>
                  <a:pt x="4947" y="11657"/>
                </a:lnTo>
                <a:cubicBezTo>
                  <a:pt x="4002" y="11846"/>
                  <a:pt x="3308" y="12697"/>
                  <a:pt x="3308" y="13673"/>
                </a:cubicBezTo>
                <a:cubicBezTo>
                  <a:pt x="3308" y="13894"/>
                  <a:pt x="3497" y="14051"/>
                  <a:pt x="3750" y="14051"/>
                </a:cubicBezTo>
                <a:lnTo>
                  <a:pt x="7058" y="14051"/>
                </a:lnTo>
                <a:cubicBezTo>
                  <a:pt x="7278" y="14051"/>
                  <a:pt x="7436" y="13862"/>
                  <a:pt x="7436" y="13673"/>
                </a:cubicBezTo>
                <a:cubicBezTo>
                  <a:pt x="7436" y="12697"/>
                  <a:pt x="6743" y="11815"/>
                  <a:pt x="5797" y="11657"/>
                </a:cubicBezTo>
                <a:lnTo>
                  <a:pt x="5797" y="10712"/>
                </a:lnTo>
                <a:cubicBezTo>
                  <a:pt x="8570" y="10523"/>
                  <a:pt x="10775" y="8191"/>
                  <a:pt x="10775" y="5356"/>
                </a:cubicBezTo>
                <a:lnTo>
                  <a:pt x="10775" y="4537"/>
                </a:lnTo>
                <a:cubicBezTo>
                  <a:pt x="10775" y="3875"/>
                  <a:pt x="10240" y="3277"/>
                  <a:pt x="9515" y="3277"/>
                </a:cubicBezTo>
                <a:cubicBezTo>
                  <a:pt x="9357" y="3277"/>
                  <a:pt x="9263" y="3308"/>
                  <a:pt x="9137" y="3340"/>
                </a:cubicBezTo>
                <a:lnTo>
                  <a:pt x="9137" y="5671"/>
                </a:lnTo>
                <a:cubicBezTo>
                  <a:pt x="9263" y="5703"/>
                  <a:pt x="9420" y="5734"/>
                  <a:pt x="9515" y="5734"/>
                </a:cubicBezTo>
                <a:cubicBezTo>
                  <a:pt x="9672" y="5734"/>
                  <a:pt x="9798" y="5703"/>
                  <a:pt x="9925" y="5671"/>
                </a:cubicBezTo>
                <a:lnTo>
                  <a:pt x="9925" y="5671"/>
                </a:lnTo>
                <a:cubicBezTo>
                  <a:pt x="9767" y="7876"/>
                  <a:pt x="8003" y="9641"/>
                  <a:pt x="5797" y="9861"/>
                </a:cubicBezTo>
                <a:lnTo>
                  <a:pt x="5797" y="9011"/>
                </a:lnTo>
                <a:cubicBezTo>
                  <a:pt x="7058" y="8822"/>
                  <a:pt x="8034" y="7845"/>
                  <a:pt x="8223" y="6585"/>
                </a:cubicBezTo>
                <a:lnTo>
                  <a:pt x="6207" y="6585"/>
                </a:lnTo>
                <a:cubicBezTo>
                  <a:pt x="5986" y="6585"/>
                  <a:pt x="5829" y="6396"/>
                  <a:pt x="5829" y="6144"/>
                </a:cubicBezTo>
                <a:cubicBezTo>
                  <a:pt x="5829" y="5892"/>
                  <a:pt x="6018" y="5734"/>
                  <a:pt x="6207" y="5734"/>
                </a:cubicBezTo>
                <a:lnTo>
                  <a:pt x="8318" y="5734"/>
                </a:lnTo>
                <a:lnTo>
                  <a:pt x="8318" y="4915"/>
                </a:lnTo>
                <a:lnTo>
                  <a:pt x="6207" y="4915"/>
                </a:lnTo>
                <a:cubicBezTo>
                  <a:pt x="5986" y="4915"/>
                  <a:pt x="5829" y="4726"/>
                  <a:pt x="5829" y="4537"/>
                </a:cubicBezTo>
                <a:cubicBezTo>
                  <a:pt x="5829" y="4285"/>
                  <a:pt x="6018" y="4096"/>
                  <a:pt x="6207" y="4096"/>
                </a:cubicBezTo>
                <a:lnTo>
                  <a:pt x="8318" y="4096"/>
                </a:lnTo>
                <a:lnTo>
                  <a:pt x="8318" y="3277"/>
                </a:lnTo>
                <a:lnTo>
                  <a:pt x="6207" y="3277"/>
                </a:lnTo>
                <a:cubicBezTo>
                  <a:pt x="5986" y="3277"/>
                  <a:pt x="5829" y="3056"/>
                  <a:pt x="5829" y="2867"/>
                </a:cubicBezTo>
                <a:cubicBezTo>
                  <a:pt x="5829" y="2678"/>
                  <a:pt x="6018" y="2489"/>
                  <a:pt x="6207" y="2489"/>
                </a:cubicBezTo>
                <a:lnTo>
                  <a:pt x="8223" y="2489"/>
                </a:lnTo>
                <a:cubicBezTo>
                  <a:pt x="8034" y="1071"/>
                  <a:pt x="6806" y="0"/>
                  <a:pt x="53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4" name="Google Shape;1294;p63"/>
          <p:cNvGrpSpPr/>
          <p:nvPr/>
        </p:nvGrpSpPr>
        <p:grpSpPr>
          <a:xfrm>
            <a:off x="2023884" y="1472544"/>
            <a:ext cx="408797" cy="385716"/>
            <a:chOff x="-46422300" y="3936925"/>
            <a:chExt cx="320575" cy="302475"/>
          </a:xfrm>
        </p:grpSpPr>
        <p:sp>
          <p:nvSpPr>
            <p:cNvPr id="1295" name="Google Shape;1295;p63"/>
            <p:cNvSpPr/>
            <p:nvPr/>
          </p:nvSpPr>
          <p:spPr>
            <a:xfrm>
              <a:off x="-46254550" y="3936925"/>
              <a:ext cx="152825" cy="300900"/>
            </a:xfrm>
            <a:custGeom>
              <a:avLst/>
              <a:gdLst/>
              <a:ahLst/>
              <a:cxnLst/>
              <a:rect l="l" t="t" r="r" b="b"/>
              <a:pathLst>
                <a:path w="6113" h="12036" extrusionOk="0">
                  <a:moveTo>
                    <a:pt x="1418" y="0"/>
                  </a:moveTo>
                  <a:cubicBezTo>
                    <a:pt x="631" y="0"/>
                    <a:pt x="1" y="630"/>
                    <a:pt x="1" y="1418"/>
                  </a:cubicBezTo>
                  <a:lnTo>
                    <a:pt x="1" y="10617"/>
                  </a:lnTo>
                  <a:cubicBezTo>
                    <a:pt x="1" y="11405"/>
                    <a:pt x="631" y="12035"/>
                    <a:pt x="1418" y="12035"/>
                  </a:cubicBezTo>
                  <a:cubicBezTo>
                    <a:pt x="2332" y="12035"/>
                    <a:pt x="3120" y="11405"/>
                    <a:pt x="3403" y="10554"/>
                  </a:cubicBezTo>
                  <a:lnTo>
                    <a:pt x="3403" y="10554"/>
                  </a:lnTo>
                  <a:cubicBezTo>
                    <a:pt x="3309" y="10554"/>
                    <a:pt x="3246" y="10617"/>
                    <a:pt x="3151" y="10617"/>
                  </a:cubicBezTo>
                  <a:cubicBezTo>
                    <a:pt x="2332" y="10617"/>
                    <a:pt x="1513" y="10302"/>
                    <a:pt x="914" y="9672"/>
                  </a:cubicBezTo>
                  <a:cubicBezTo>
                    <a:pt x="788" y="9546"/>
                    <a:pt x="788" y="9294"/>
                    <a:pt x="914" y="9137"/>
                  </a:cubicBezTo>
                  <a:cubicBezTo>
                    <a:pt x="1024" y="9095"/>
                    <a:pt x="1128" y="9072"/>
                    <a:pt x="1221" y="9072"/>
                  </a:cubicBezTo>
                  <a:cubicBezTo>
                    <a:pt x="1341" y="9072"/>
                    <a:pt x="1442" y="9111"/>
                    <a:pt x="1513" y="9200"/>
                  </a:cubicBezTo>
                  <a:cubicBezTo>
                    <a:pt x="1998" y="9685"/>
                    <a:pt x="2614" y="9906"/>
                    <a:pt x="3224" y="9906"/>
                  </a:cubicBezTo>
                  <a:cubicBezTo>
                    <a:pt x="4477" y="9906"/>
                    <a:pt x="5703" y="8971"/>
                    <a:pt x="5703" y="7467"/>
                  </a:cubicBezTo>
                  <a:cubicBezTo>
                    <a:pt x="5703" y="7215"/>
                    <a:pt x="5672" y="6994"/>
                    <a:pt x="5609" y="6742"/>
                  </a:cubicBezTo>
                  <a:cubicBezTo>
                    <a:pt x="5010" y="7372"/>
                    <a:pt x="4191" y="7814"/>
                    <a:pt x="3246" y="7814"/>
                  </a:cubicBezTo>
                  <a:cubicBezTo>
                    <a:pt x="3025" y="7814"/>
                    <a:pt x="2868" y="7656"/>
                    <a:pt x="2868" y="7467"/>
                  </a:cubicBezTo>
                  <a:cubicBezTo>
                    <a:pt x="2868" y="7246"/>
                    <a:pt x="3025" y="7089"/>
                    <a:pt x="3246" y="7089"/>
                  </a:cubicBezTo>
                  <a:cubicBezTo>
                    <a:pt x="4065" y="7089"/>
                    <a:pt x="4821" y="6679"/>
                    <a:pt x="5231" y="6049"/>
                  </a:cubicBezTo>
                  <a:cubicBezTo>
                    <a:pt x="6113" y="4789"/>
                    <a:pt x="5640" y="3088"/>
                    <a:pt x="4254" y="2426"/>
                  </a:cubicBezTo>
                  <a:cubicBezTo>
                    <a:pt x="4128" y="3844"/>
                    <a:pt x="2931" y="4978"/>
                    <a:pt x="1450" y="4978"/>
                  </a:cubicBezTo>
                  <a:cubicBezTo>
                    <a:pt x="1261" y="4978"/>
                    <a:pt x="1103" y="4821"/>
                    <a:pt x="1103" y="4632"/>
                  </a:cubicBezTo>
                  <a:cubicBezTo>
                    <a:pt x="1103" y="4411"/>
                    <a:pt x="1261" y="4253"/>
                    <a:pt x="1450" y="4253"/>
                  </a:cubicBezTo>
                  <a:cubicBezTo>
                    <a:pt x="2616" y="4253"/>
                    <a:pt x="3561" y="3308"/>
                    <a:pt x="3561" y="2174"/>
                  </a:cubicBezTo>
                  <a:lnTo>
                    <a:pt x="3561" y="2143"/>
                  </a:lnTo>
                  <a:cubicBezTo>
                    <a:pt x="3561" y="945"/>
                    <a:pt x="2616" y="0"/>
                    <a:pt x="1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a:off x="-46422300" y="3938500"/>
              <a:ext cx="152025" cy="300900"/>
            </a:xfrm>
            <a:custGeom>
              <a:avLst/>
              <a:gdLst/>
              <a:ahLst/>
              <a:cxnLst/>
              <a:rect l="l" t="t" r="r" b="b"/>
              <a:pathLst>
                <a:path w="6081" h="12036" extrusionOk="0">
                  <a:moveTo>
                    <a:pt x="4726" y="0"/>
                  </a:moveTo>
                  <a:cubicBezTo>
                    <a:pt x="3529" y="0"/>
                    <a:pt x="2584" y="977"/>
                    <a:pt x="2584" y="2111"/>
                  </a:cubicBezTo>
                  <a:lnTo>
                    <a:pt x="2584" y="2143"/>
                  </a:lnTo>
                  <a:cubicBezTo>
                    <a:pt x="2584" y="3308"/>
                    <a:pt x="3529" y="4253"/>
                    <a:pt x="4663" y="4253"/>
                  </a:cubicBezTo>
                  <a:cubicBezTo>
                    <a:pt x="4883" y="4253"/>
                    <a:pt x="5041" y="4411"/>
                    <a:pt x="5041" y="4600"/>
                  </a:cubicBezTo>
                  <a:cubicBezTo>
                    <a:pt x="5041" y="4789"/>
                    <a:pt x="4883" y="4947"/>
                    <a:pt x="4663" y="4947"/>
                  </a:cubicBezTo>
                  <a:cubicBezTo>
                    <a:pt x="3214" y="4947"/>
                    <a:pt x="2048" y="3812"/>
                    <a:pt x="1890" y="2395"/>
                  </a:cubicBezTo>
                  <a:cubicBezTo>
                    <a:pt x="441" y="3056"/>
                    <a:pt x="0" y="4758"/>
                    <a:pt x="882" y="6018"/>
                  </a:cubicBezTo>
                  <a:cubicBezTo>
                    <a:pt x="1323" y="6648"/>
                    <a:pt x="2111" y="7057"/>
                    <a:pt x="2930" y="7057"/>
                  </a:cubicBezTo>
                  <a:cubicBezTo>
                    <a:pt x="3151" y="7057"/>
                    <a:pt x="3277" y="7215"/>
                    <a:pt x="3277" y="7435"/>
                  </a:cubicBezTo>
                  <a:cubicBezTo>
                    <a:pt x="3277" y="7625"/>
                    <a:pt x="3151" y="7782"/>
                    <a:pt x="2930" y="7782"/>
                  </a:cubicBezTo>
                  <a:cubicBezTo>
                    <a:pt x="1985" y="7782"/>
                    <a:pt x="1166" y="7341"/>
                    <a:pt x="567" y="6711"/>
                  </a:cubicBezTo>
                  <a:cubicBezTo>
                    <a:pt x="504" y="6963"/>
                    <a:pt x="441" y="7183"/>
                    <a:pt x="441" y="7435"/>
                  </a:cubicBezTo>
                  <a:cubicBezTo>
                    <a:pt x="441" y="8940"/>
                    <a:pt x="1695" y="9874"/>
                    <a:pt x="2958" y="9874"/>
                  </a:cubicBezTo>
                  <a:cubicBezTo>
                    <a:pt x="3572" y="9874"/>
                    <a:pt x="4188" y="9653"/>
                    <a:pt x="4663" y="9168"/>
                  </a:cubicBezTo>
                  <a:cubicBezTo>
                    <a:pt x="4726" y="9105"/>
                    <a:pt x="4813" y="9074"/>
                    <a:pt x="4903" y="9074"/>
                  </a:cubicBezTo>
                  <a:cubicBezTo>
                    <a:pt x="4994" y="9074"/>
                    <a:pt x="5088" y="9105"/>
                    <a:pt x="5167" y="9168"/>
                  </a:cubicBezTo>
                  <a:cubicBezTo>
                    <a:pt x="5293" y="9263"/>
                    <a:pt x="5293" y="9515"/>
                    <a:pt x="5167" y="9672"/>
                  </a:cubicBezTo>
                  <a:cubicBezTo>
                    <a:pt x="4600" y="10271"/>
                    <a:pt x="3812" y="10617"/>
                    <a:pt x="2930" y="10617"/>
                  </a:cubicBezTo>
                  <a:cubicBezTo>
                    <a:pt x="2867" y="10617"/>
                    <a:pt x="2773" y="10617"/>
                    <a:pt x="2710" y="10586"/>
                  </a:cubicBezTo>
                  <a:lnTo>
                    <a:pt x="2710" y="10586"/>
                  </a:lnTo>
                  <a:cubicBezTo>
                    <a:pt x="2962" y="11405"/>
                    <a:pt x="3749" y="12035"/>
                    <a:pt x="4663" y="12035"/>
                  </a:cubicBezTo>
                  <a:cubicBezTo>
                    <a:pt x="5450" y="12035"/>
                    <a:pt x="6081" y="11405"/>
                    <a:pt x="6081" y="10617"/>
                  </a:cubicBezTo>
                  <a:lnTo>
                    <a:pt x="6081" y="1450"/>
                  </a:lnTo>
                  <a:cubicBezTo>
                    <a:pt x="6081" y="599"/>
                    <a:pt x="5450" y="0"/>
                    <a:pt x="4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63"/>
          <p:cNvSpPr txBox="1">
            <a:spLocks noGrp="1"/>
          </p:cNvSpPr>
          <p:nvPr>
            <p:ph type="subTitle" idx="5"/>
          </p:nvPr>
        </p:nvSpPr>
        <p:spPr>
          <a:xfrm>
            <a:off x="2532825" y="2444007"/>
            <a:ext cx="4672200" cy="605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Multiple health behaviors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64"/>
          <p:cNvSpPr txBox="1">
            <a:spLocks noGrp="1"/>
          </p:cNvSpPr>
          <p:nvPr>
            <p:ph type="title"/>
          </p:nvPr>
        </p:nvSpPr>
        <p:spPr>
          <a:xfrm>
            <a:off x="1182925" y="1934375"/>
            <a:ext cx="7434900" cy="489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600"/>
              <a:buNone/>
            </a:pPr>
            <a:r>
              <a:rPr lang="en" sz="4000">
                <a:solidFill>
                  <a:schemeClr val="accent4"/>
                </a:solidFill>
              </a:rPr>
              <a:t>Key guiding principles: Health-related messages should be audience focused, practical, and positive.</a:t>
            </a:r>
            <a:endParaRPr sz="4000">
              <a:solidFill>
                <a:schemeClr val="accent4"/>
              </a:solidFill>
            </a:endParaRPr>
          </a:p>
        </p:txBody>
      </p:sp>
      <p:pic>
        <p:nvPicPr>
          <p:cNvPr id="1303" name="Google Shape;1303;p64"/>
          <p:cNvPicPr preferRelativeResize="0"/>
          <p:nvPr/>
        </p:nvPicPr>
        <p:blipFill>
          <a:blip r:embed="rId3">
            <a:alphaModFix/>
          </a:blip>
          <a:stretch>
            <a:fillRect/>
          </a:stretch>
        </p:blipFill>
        <p:spPr>
          <a:xfrm>
            <a:off x="350675" y="722200"/>
            <a:ext cx="1470474" cy="14704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47"/>
          <p:cNvSpPr txBox="1">
            <a:spLocks noGrp="1"/>
          </p:cNvSpPr>
          <p:nvPr>
            <p:ph type="title"/>
          </p:nvPr>
        </p:nvSpPr>
        <p:spPr>
          <a:xfrm>
            <a:off x="4336200" y="2815175"/>
            <a:ext cx="4328100" cy="442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SzPts val="3000"/>
              <a:buFont typeface="Arial"/>
              <a:buNone/>
            </a:pPr>
            <a:endParaRPr sz="2600"/>
          </a:p>
          <a:p>
            <a:pPr marL="0" lvl="0" indent="0" algn="l" rtl="0">
              <a:spcBef>
                <a:spcPts val="0"/>
              </a:spcBef>
              <a:spcAft>
                <a:spcPts val="0"/>
              </a:spcAft>
              <a:buNone/>
            </a:pPr>
            <a:r>
              <a:rPr lang="en"/>
              <a:t>Noelle Veilleux Markham, RDN </a:t>
            </a:r>
            <a:r>
              <a:rPr lang="en">
                <a:solidFill>
                  <a:schemeClr val="accent4"/>
                </a:solidFill>
              </a:rPr>
              <a:t>(she/her)</a:t>
            </a:r>
            <a:endParaRPr>
              <a:solidFill>
                <a:schemeClr val="accent4"/>
              </a:solidFill>
            </a:endParaRPr>
          </a:p>
        </p:txBody>
      </p:sp>
      <p:sp>
        <p:nvSpPr>
          <p:cNvPr id="1060" name="Google Shape;1060;p47"/>
          <p:cNvSpPr txBox="1">
            <a:spLocks noGrp="1"/>
          </p:cNvSpPr>
          <p:nvPr>
            <p:ph type="body" idx="1"/>
          </p:nvPr>
        </p:nvSpPr>
        <p:spPr>
          <a:xfrm>
            <a:off x="5495125" y="3288700"/>
            <a:ext cx="3557400" cy="1732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400"/>
              <a:buFont typeface="Arial"/>
              <a:buNone/>
            </a:pPr>
            <a:r>
              <a:rPr lang="en" sz="1800"/>
              <a:t>Population Health Dietitian</a:t>
            </a:r>
            <a:endParaRPr sz="1800"/>
          </a:p>
          <a:p>
            <a:pPr marL="0" lvl="0" indent="0" algn="r" rtl="0">
              <a:spcBef>
                <a:spcPts val="0"/>
              </a:spcBef>
              <a:spcAft>
                <a:spcPts val="0"/>
              </a:spcAft>
              <a:buClr>
                <a:srgbClr val="000000"/>
              </a:buClr>
              <a:buSzPts val="1400"/>
              <a:buFont typeface="Arial"/>
              <a:buNone/>
            </a:pPr>
            <a:r>
              <a:rPr lang="en" sz="1800"/>
              <a:t>Arizona Department of Health Services</a:t>
            </a:r>
            <a:endParaRPr sz="1800"/>
          </a:p>
          <a:p>
            <a:pPr marL="0" lvl="0" indent="0" algn="r" rtl="0">
              <a:spcBef>
                <a:spcPts val="0"/>
              </a:spcBef>
              <a:spcAft>
                <a:spcPts val="0"/>
              </a:spcAft>
              <a:buClr>
                <a:srgbClr val="000000"/>
              </a:buClr>
              <a:buSzPts val="1400"/>
              <a:buFont typeface="Arial"/>
              <a:buNone/>
            </a:pPr>
            <a:r>
              <a:rPr lang="en" sz="1800"/>
              <a:t>Bureau of Nutrition and Physical Activity</a:t>
            </a:r>
            <a:endParaRPr/>
          </a:p>
        </p:txBody>
      </p:sp>
      <p:pic>
        <p:nvPicPr>
          <p:cNvPr id="1061" name="Google Shape;1061;p47"/>
          <p:cNvPicPr preferRelativeResize="0"/>
          <p:nvPr/>
        </p:nvPicPr>
        <p:blipFill rotWithShape="1">
          <a:blip r:embed="rId3">
            <a:alphaModFix/>
          </a:blip>
          <a:srcRect l="23426" t="10625" r="4626" b="23744"/>
          <a:stretch/>
        </p:blipFill>
        <p:spPr>
          <a:xfrm>
            <a:off x="985047" y="1191878"/>
            <a:ext cx="3049200" cy="3689400"/>
          </a:xfrm>
          <a:prstGeom prst="ellipse">
            <a:avLst/>
          </a:prstGeom>
          <a:noFill/>
          <a:ln>
            <a:noFill/>
          </a:ln>
          <a:effectLst>
            <a:outerShdw blurRad="157163" dist="38100" dir="2700000" algn="tl" rotWithShape="0">
              <a:schemeClr val="accent2">
                <a:alpha val="42350"/>
              </a:scheme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65"/>
          <p:cNvSpPr txBox="1">
            <a:spLocks noGrp="1"/>
          </p:cNvSpPr>
          <p:nvPr>
            <p:ph type="subTitle" idx="2"/>
          </p:nvPr>
        </p:nvSpPr>
        <p:spPr>
          <a:xfrm>
            <a:off x="563979" y="1173075"/>
            <a:ext cx="3639300"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100">
                <a:latin typeface="Arial"/>
                <a:ea typeface="Arial"/>
                <a:cs typeface="Arial"/>
                <a:sym typeface="Arial"/>
              </a:rPr>
              <a:t>Meet people where they’re at</a:t>
            </a:r>
            <a:r>
              <a:rPr lang="en" sz="1900">
                <a:latin typeface="Arial"/>
                <a:ea typeface="Arial"/>
                <a:cs typeface="Arial"/>
                <a:sym typeface="Arial"/>
              </a:rPr>
              <a:t> and </a:t>
            </a:r>
            <a:r>
              <a:rPr lang="en" sz="2100">
                <a:latin typeface="Arial"/>
                <a:ea typeface="Arial"/>
                <a:cs typeface="Arial"/>
                <a:sym typeface="Arial"/>
              </a:rPr>
              <a:t>enhance cultural relevance</a:t>
            </a:r>
            <a:endParaRPr sz="1900">
              <a:latin typeface="Arial"/>
              <a:ea typeface="Arial"/>
              <a:cs typeface="Arial"/>
              <a:sym typeface="Arial"/>
            </a:endParaRPr>
          </a:p>
          <a:p>
            <a:pPr marL="0" lvl="0" indent="0" algn="ctr" rtl="0">
              <a:spcBef>
                <a:spcPts val="0"/>
              </a:spcBef>
              <a:spcAft>
                <a:spcPts val="0"/>
              </a:spcAft>
              <a:buClr>
                <a:srgbClr val="000000"/>
              </a:buClr>
              <a:buSzPts val="1400"/>
              <a:buFont typeface="Arial"/>
              <a:buNone/>
            </a:pPr>
            <a:endParaRPr/>
          </a:p>
          <a:p>
            <a:pPr marL="0" lvl="0" indent="0" algn="r" rtl="0">
              <a:spcBef>
                <a:spcPts val="0"/>
              </a:spcBef>
              <a:spcAft>
                <a:spcPts val="0"/>
              </a:spcAft>
              <a:buNone/>
            </a:pPr>
            <a:endParaRPr/>
          </a:p>
        </p:txBody>
      </p:sp>
      <p:sp>
        <p:nvSpPr>
          <p:cNvPr id="1309" name="Google Shape;1309;p65"/>
          <p:cNvSpPr txBox="1">
            <a:spLocks noGrp="1"/>
          </p:cNvSpPr>
          <p:nvPr>
            <p:ph type="subTitle" idx="1"/>
          </p:nvPr>
        </p:nvSpPr>
        <p:spPr>
          <a:xfrm>
            <a:off x="443863" y="559650"/>
            <a:ext cx="2766600" cy="5541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t>Audience focused</a:t>
            </a:r>
            <a:endParaRPr/>
          </a:p>
        </p:txBody>
      </p:sp>
      <p:sp>
        <p:nvSpPr>
          <p:cNvPr id="1310" name="Google Shape;1310;p65"/>
          <p:cNvSpPr txBox="1">
            <a:spLocks noGrp="1"/>
          </p:cNvSpPr>
          <p:nvPr>
            <p:ph type="subTitle" idx="3"/>
          </p:nvPr>
        </p:nvSpPr>
        <p:spPr>
          <a:xfrm>
            <a:off x="153820" y="2891025"/>
            <a:ext cx="1692900" cy="5541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t>Positive</a:t>
            </a:r>
            <a:endParaRPr/>
          </a:p>
        </p:txBody>
      </p:sp>
      <p:sp>
        <p:nvSpPr>
          <p:cNvPr id="1311" name="Google Shape;1311;p65"/>
          <p:cNvSpPr txBox="1">
            <a:spLocks noGrp="1"/>
          </p:cNvSpPr>
          <p:nvPr>
            <p:ph type="subTitle" idx="4"/>
          </p:nvPr>
        </p:nvSpPr>
        <p:spPr>
          <a:xfrm>
            <a:off x="563975" y="3445125"/>
            <a:ext cx="3762300" cy="141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100">
                <a:solidFill>
                  <a:srgbClr val="000000"/>
                </a:solidFill>
                <a:latin typeface="Arial"/>
                <a:ea typeface="Arial"/>
                <a:cs typeface="Arial"/>
                <a:sym typeface="Arial"/>
              </a:rPr>
              <a:t>Use respectful, considerate messages; Provide messages of optimism and hope; Collaborate, don’t dictate</a:t>
            </a:r>
            <a:endParaRPr sz="2100">
              <a:solidFill>
                <a:srgbClr val="000000"/>
              </a:solidFill>
              <a:latin typeface="Arial"/>
              <a:ea typeface="Arial"/>
              <a:cs typeface="Arial"/>
              <a:sym typeface="Arial"/>
            </a:endParaRPr>
          </a:p>
          <a:p>
            <a:pPr marL="0" lvl="0" indent="0" algn="r" rtl="0">
              <a:spcBef>
                <a:spcPts val="0"/>
              </a:spcBef>
              <a:spcAft>
                <a:spcPts val="0"/>
              </a:spcAft>
              <a:buNone/>
            </a:pPr>
            <a:endParaRPr/>
          </a:p>
        </p:txBody>
      </p:sp>
      <p:sp>
        <p:nvSpPr>
          <p:cNvPr id="1312" name="Google Shape;1312;p65"/>
          <p:cNvSpPr txBox="1">
            <a:spLocks noGrp="1"/>
          </p:cNvSpPr>
          <p:nvPr>
            <p:ph type="subTitle" idx="5"/>
          </p:nvPr>
        </p:nvSpPr>
        <p:spPr>
          <a:xfrm>
            <a:off x="4771838" y="559650"/>
            <a:ext cx="2766600" cy="554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Practical</a:t>
            </a:r>
            <a:endParaRPr/>
          </a:p>
        </p:txBody>
      </p:sp>
      <p:sp>
        <p:nvSpPr>
          <p:cNvPr id="1313" name="Google Shape;1313;p65"/>
          <p:cNvSpPr txBox="1">
            <a:spLocks noGrp="1"/>
          </p:cNvSpPr>
          <p:nvPr>
            <p:ph type="subTitle" idx="6"/>
          </p:nvPr>
        </p:nvSpPr>
        <p:spPr>
          <a:xfrm>
            <a:off x="4666100" y="1173075"/>
            <a:ext cx="4063500" cy="13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sz="2100">
                <a:solidFill>
                  <a:srgbClr val="000000"/>
                </a:solidFill>
                <a:latin typeface="Arial"/>
                <a:ea typeface="Arial"/>
                <a:cs typeface="Arial"/>
                <a:sym typeface="Arial"/>
              </a:rPr>
              <a:t>Provide actionable behaviors; </a:t>
            </a:r>
            <a:endParaRPr sz="210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 sz="2100">
                <a:solidFill>
                  <a:srgbClr val="000000"/>
                </a:solidFill>
                <a:latin typeface="Arial"/>
                <a:ea typeface="Arial"/>
                <a:cs typeface="Arial"/>
                <a:sym typeface="Arial"/>
              </a:rPr>
              <a:t>Include only need to know information; Make messages clear</a:t>
            </a:r>
            <a:endParaRPr sz="2100"/>
          </a:p>
        </p:txBody>
      </p:sp>
      <p:cxnSp>
        <p:nvCxnSpPr>
          <p:cNvPr id="1314" name="Google Shape;1314;p65"/>
          <p:cNvCxnSpPr/>
          <p:nvPr/>
        </p:nvCxnSpPr>
        <p:spPr>
          <a:xfrm>
            <a:off x="298025" y="2778450"/>
            <a:ext cx="7614300" cy="0"/>
          </a:xfrm>
          <a:prstGeom prst="straightConnector1">
            <a:avLst/>
          </a:prstGeom>
          <a:noFill/>
          <a:ln w="9525" cap="flat" cmpd="sng">
            <a:solidFill>
              <a:schemeClr val="accent5"/>
            </a:solidFill>
            <a:prstDash val="solid"/>
            <a:round/>
            <a:headEnd type="none" w="med" len="med"/>
            <a:tailEnd type="none" w="med" len="med"/>
          </a:ln>
        </p:spPr>
      </p:cxnSp>
      <p:cxnSp>
        <p:nvCxnSpPr>
          <p:cNvPr id="1315" name="Google Shape;1315;p65"/>
          <p:cNvCxnSpPr/>
          <p:nvPr/>
        </p:nvCxnSpPr>
        <p:spPr>
          <a:xfrm>
            <a:off x="4508975" y="355725"/>
            <a:ext cx="5400" cy="4083600"/>
          </a:xfrm>
          <a:prstGeom prst="straightConnector1">
            <a:avLst/>
          </a:prstGeom>
          <a:noFill/>
          <a:ln w="9525" cap="flat" cmpd="sng">
            <a:solidFill>
              <a:schemeClr val="accent5"/>
            </a:solidFill>
            <a:prstDash val="solid"/>
            <a:round/>
            <a:headEnd type="none" w="med" len="med"/>
            <a:tailEnd type="none" w="med" len="med"/>
          </a:ln>
        </p:spPr>
      </p:cxnSp>
      <p:grpSp>
        <p:nvGrpSpPr>
          <p:cNvPr id="1316" name="Google Shape;1316;p65"/>
          <p:cNvGrpSpPr/>
          <p:nvPr/>
        </p:nvGrpSpPr>
        <p:grpSpPr>
          <a:xfrm>
            <a:off x="6254377" y="2418990"/>
            <a:ext cx="3053042" cy="2992180"/>
            <a:chOff x="5284477" y="2336377"/>
            <a:chExt cx="3053042" cy="2992180"/>
          </a:xfrm>
        </p:grpSpPr>
        <p:sp>
          <p:nvSpPr>
            <p:cNvPr id="1317" name="Google Shape;1317;p65"/>
            <p:cNvSpPr/>
            <p:nvPr/>
          </p:nvSpPr>
          <p:spPr>
            <a:xfrm flipH="1">
              <a:off x="7404466" y="3286781"/>
              <a:ext cx="12599" cy="124090"/>
            </a:xfrm>
            <a:custGeom>
              <a:avLst/>
              <a:gdLst/>
              <a:ahLst/>
              <a:cxnLst/>
              <a:rect l="l" t="t" r="r" b="b"/>
              <a:pathLst>
                <a:path w="53" h="522" extrusionOk="0">
                  <a:moveTo>
                    <a:pt x="0" y="0"/>
                  </a:moveTo>
                  <a:lnTo>
                    <a:pt x="0" y="522"/>
                  </a:lnTo>
                  <a:lnTo>
                    <a:pt x="52" y="522"/>
                  </a:lnTo>
                  <a:lnTo>
                    <a:pt x="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65"/>
            <p:cNvSpPr/>
            <p:nvPr/>
          </p:nvSpPr>
          <p:spPr>
            <a:xfrm flipH="1">
              <a:off x="7437509" y="3306987"/>
              <a:ext cx="12599" cy="88670"/>
            </a:xfrm>
            <a:custGeom>
              <a:avLst/>
              <a:gdLst/>
              <a:ahLst/>
              <a:cxnLst/>
              <a:rect l="l" t="t" r="r" b="b"/>
              <a:pathLst>
                <a:path w="53" h="373" extrusionOk="0">
                  <a:moveTo>
                    <a:pt x="1" y="1"/>
                  </a:moveTo>
                  <a:lnTo>
                    <a:pt x="1" y="372"/>
                  </a:lnTo>
                  <a:lnTo>
                    <a:pt x="53" y="372"/>
                  </a:lnTo>
                  <a:lnTo>
                    <a:pt x="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65"/>
            <p:cNvSpPr/>
            <p:nvPr/>
          </p:nvSpPr>
          <p:spPr>
            <a:xfrm flipH="1">
              <a:off x="7470552" y="3336940"/>
              <a:ext cx="12599" cy="28764"/>
            </a:xfrm>
            <a:custGeom>
              <a:avLst/>
              <a:gdLst/>
              <a:ahLst/>
              <a:cxnLst/>
              <a:rect l="l" t="t" r="r" b="b"/>
              <a:pathLst>
                <a:path w="53" h="121" extrusionOk="0">
                  <a:moveTo>
                    <a:pt x="1" y="1"/>
                  </a:moveTo>
                  <a:lnTo>
                    <a:pt x="1" y="120"/>
                  </a:lnTo>
                  <a:lnTo>
                    <a:pt x="53" y="120"/>
                  </a:lnTo>
                  <a:lnTo>
                    <a:pt x="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65"/>
            <p:cNvSpPr/>
            <p:nvPr/>
          </p:nvSpPr>
          <p:spPr>
            <a:xfrm flipH="1">
              <a:off x="7536401" y="3273944"/>
              <a:ext cx="12599" cy="139542"/>
            </a:xfrm>
            <a:custGeom>
              <a:avLst/>
              <a:gdLst/>
              <a:ahLst/>
              <a:cxnLst/>
              <a:rect l="l" t="t" r="r" b="b"/>
              <a:pathLst>
                <a:path w="53" h="587" extrusionOk="0">
                  <a:moveTo>
                    <a:pt x="1" y="0"/>
                  </a:moveTo>
                  <a:lnTo>
                    <a:pt x="1" y="586"/>
                  </a:lnTo>
                  <a:lnTo>
                    <a:pt x="53" y="586"/>
                  </a:lnTo>
                  <a:lnTo>
                    <a:pt x="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65"/>
            <p:cNvSpPr/>
            <p:nvPr/>
          </p:nvSpPr>
          <p:spPr>
            <a:xfrm flipH="1">
              <a:off x="7569444" y="3215227"/>
              <a:ext cx="12599" cy="256500"/>
            </a:xfrm>
            <a:custGeom>
              <a:avLst/>
              <a:gdLst/>
              <a:ahLst/>
              <a:cxnLst/>
              <a:rect l="l" t="t" r="r" b="b"/>
              <a:pathLst>
                <a:path w="53" h="1079" extrusionOk="0">
                  <a:moveTo>
                    <a:pt x="0" y="1"/>
                  </a:moveTo>
                  <a:lnTo>
                    <a:pt x="0" y="1079"/>
                  </a:lnTo>
                  <a:lnTo>
                    <a:pt x="52" y="1079"/>
                  </a:lnTo>
                  <a:lnTo>
                    <a:pt x="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65"/>
            <p:cNvSpPr/>
            <p:nvPr/>
          </p:nvSpPr>
          <p:spPr>
            <a:xfrm flipH="1">
              <a:off x="7602249" y="3257066"/>
              <a:ext cx="12599" cy="172822"/>
            </a:xfrm>
            <a:custGeom>
              <a:avLst/>
              <a:gdLst/>
              <a:ahLst/>
              <a:cxnLst/>
              <a:rect l="l" t="t" r="r" b="b"/>
              <a:pathLst>
                <a:path w="53" h="727" extrusionOk="0">
                  <a:moveTo>
                    <a:pt x="0" y="1"/>
                  </a:moveTo>
                  <a:lnTo>
                    <a:pt x="0" y="727"/>
                  </a:lnTo>
                  <a:lnTo>
                    <a:pt x="52" y="727"/>
                  </a:lnTo>
                  <a:lnTo>
                    <a:pt x="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5"/>
            <p:cNvSpPr/>
            <p:nvPr/>
          </p:nvSpPr>
          <p:spPr>
            <a:xfrm flipH="1">
              <a:off x="7833076" y="3315069"/>
              <a:ext cx="12599" cy="57053"/>
            </a:xfrm>
            <a:custGeom>
              <a:avLst/>
              <a:gdLst/>
              <a:ahLst/>
              <a:cxnLst/>
              <a:rect l="l" t="t" r="r" b="b"/>
              <a:pathLst>
                <a:path w="53" h="240" extrusionOk="0">
                  <a:moveTo>
                    <a:pt x="1" y="0"/>
                  </a:moveTo>
                  <a:lnTo>
                    <a:pt x="1" y="239"/>
                  </a:lnTo>
                  <a:lnTo>
                    <a:pt x="53" y="239"/>
                  </a:lnTo>
                  <a:lnTo>
                    <a:pt x="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5"/>
            <p:cNvSpPr/>
            <p:nvPr/>
          </p:nvSpPr>
          <p:spPr>
            <a:xfrm flipH="1">
              <a:off x="7635292" y="3287969"/>
              <a:ext cx="12599" cy="111015"/>
            </a:xfrm>
            <a:custGeom>
              <a:avLst/>
              <a:gdLst/>
              <a:ahLst/>
              <a:cxnLst/>
              <a:rect l="l" t="t" r="r" b="b"/>
              <a:pathLst>
                <a:path w="53" h="467" extrusionOk="0">
                  <a:moveTo>
                    <a:pt x="1" y="1"/>
                  </a:moveTo>
                  <a:lnTo>
                    <a:pt x="1" y="467"/>
                  </a:lnTo>
                  <a:lnTo>
                    <a:pt x="53" y="467"/>
                  </a:lnTo>
                  <a:lnTo>
                    <a:pt x="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65"/>
            <p:cNvSpPr/>
            <p:nvPr/>
          </p:nvSpPr>
          <p:spPr>
            <a:xfrm flipH="1">
              <a:off x="7668336" y="3309602"/>
              <a:ext cx="12599" cy="68226"/>
            </a:xfrm>
            <a:custGeom>
              <a:avLst/>
              <a:gdLst/>
              <a:ahLst/>
              <a:cxnLst/>
              <a:rect l="l" t="t" r="r" b="b"/>
              <a:pathLst>
                <a:path w="53" h="287" extrusionOk="0">
                  <a:moveTo>
                    <a:pt x="0" y="0"/>
                  </a:moveTo>
                  <a:lnTo>
                    <a:pt x="0" y="286"/>
                  </a:lnTo>
                  <a:lnTo>
                    <a:pt x="52" y="286"/>
                  </a:lnTo>
                  <a:lnTo>
                    <a:pt x="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65"/>
            <p:cNvSpPr/>
            <p:nvPr/>
          </p:nvSpPr>
          <p:spPr>
            <a:xfrm flipH="1">
              <a:off x="7800270" y="3332185"/>
              <a:ext cx="12599" cy="22583"/>
            </a:xfrm>
            <a:custGeom>
              <a:avLst/>
              <a:gdLst/>
              <a:ahLst/>
              <a:cxnLst/>
              <a:rect l="l" t="t" r="r" b="b"/>
              <a:pathLst>
                <a:path w="53" h="95" extrusionOk="0">
                  <a:moveTo>
                    <a:pt x="1" y="1"/>
                  </a:moveTo>
                  <a:lnTo>
                    <a:pt x="1" y="94"/>
                  </a:lnTo>
                  <a:lnTo>
                    <a:pt x="53" y="94"/>
                  </a:lnTo>
                  <a:lnTo>
                    <a:pt x="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flipH="1">
              <a:off x="7701379" y="3326718"/>
              <a:ext cx="12599" cy="33519"/>
            </a:xfrm>
            <a:custGeom>
              <a:avLst/>
              <a:gdLst/>
              <a:ahLst/>
              <a:cxnLst/>
              <a:rect l="l" t="t" r="r" b="b"/>
              <a:pathLst>
                <a:path w="53" h="141" extrusionOk="0">
                  <a:moveTo>
                    <a:pt x="1" y="1"/>
                  </a:moveTo>
                  <a:lnTo>
                    <a:pt x="1" y="140"/>
                  </a:lnTo>
                  <a:lnTo>
                    <a:pt x="53" y="140"/>
                  </a:lnTo>
                  <a:lnTo>
                    <a:pt x="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flipH="1">
              <a:off x="7766990" y="3337890"/>
              <a:ext cx="12599" cy="11173"/>
            </a:xfrm>
            <a:custGeom>
              <a:avLst/>
              <a:gdLst/>
              <a:ahLst/>
              <a:cxnLst/>
              <a:rect l="l" t="t" r="r" b="b"/>
              <a:pathLst>
                <a:path w="53" h="47" extrusionOk="0">
                  <a:moveTo>
                    <a:pt x="0" y="1"/>
                  </a:moveTo>
                  <a:lnTo>
                    <a:pt x="0" y="47"/>
                  </a:lnTo>
                  <a:lnTo>
                    <a:pt x="52" y="47"/>
                  </a:lnTo>
                  <a:lnTo>
                    <a:pt x="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flipH="1">
              <a:off x="7503358" y="3321726"/>
              <a:ext cx="12599" cy="33043"/>
            </a:xfrm>
            <a:custGeom>
              <a:avLst/>
              <a:gdLst/>
              <a:ahLst/>
              <a:cxnLst/>
              <a:rect l="l" t="t" r="r" b="b"/>
              <a:pathLst>
                <a:path w="53" h="139" extrusionOk="0">
                  <a:moveTo>
                    <a:pt x="0" y="0"/>
                  </a:moveTo>
                  <a:lnTo>
                    <a:pt x="0" y="138"/>
                  </a:lnTo>
                  <a:lnTo>
                    <a:pt x="52" y="138"/>
                  </a:lnTo>
                  <a:lnTo>
                    <a:pt x="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flipH="1">
              <a:off x="7734184" y="3338128"/>
              <a:ext cx="12599" cy="10935"/>
            </a:xfrm>
            <a:custGeom>
              <a:avLst/>
              <a:gdLst/>
              <a:ahLst/>
              <a:cxnLst/>
              <a:rect l="l" t="t" r="r" b="b"/>
              <a:pathLst>
                <a:path w="53" h="46" extrusionOk="0">
                  <a:moveTo>
                    <a:pt x="1" y="1"/>
                  </a:moveTo>
                  <a:lnTo>
                    <a:pt x="1" y="46"/>
                  </a:lnTo>
                  <a:lnTo>
                    <a:pt x="53" y="46"/>
                  </a:lnTo>
                  <a:lnTo>
                    <a:pt x="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flipH="1">
              <a:off x="7394008" y="3008886"/>
              <a:ext cx="919739" cy="867440"/>
            </a:xfrm>
            <a:custGeom>
              <a:avLst/>
              <a:gdLst/>
              <a:ahLst/>
              <a:cxnLst/>
              <a:rect l="l" t="t" r="r" b="b"/>
              <a:pathLst>
                <a:path w="3869" h="3649" extrusionOk="0">
                  <a:moveTo>
                    <a:pt x="1932" y="1"/>
                  </a:moveTo>
                  <a:cubicBezTo>
                    <a:pt x="1024" y="1"/>
                    <a:pt x="239" y="677"/>
                    <a:pt x="124" y="1601"/>
                  </a:cubicBezTo>
                  <a:cubicBezTo>
                    <a:pt x="0" y="2601"/>
                    <a:pt x="711" y="3511"/>
                    <a:pt x="1711" y="3635"/>
                  </a:cubicBezTo>
                  <a:cubicBezTo>
                    <a:pt x="1787" y="3644"/>
                    <a:pt x="1862" y="3649"/>
                    <a:pt x="1937" y="3649"/>
                  </a:cubicBezTo>
                  <a:cubicBezTo>
                    <a:pt x="2844" y="3649"/>
                    <a:pt x="3631" y="2972"/>
                    <a:pt x="3745" y="2048"/>
                  </a:cubicBezTo>
                  <a:cubicBezTo>
                    <a:pt x="3869" y="1049"/>
                    <a:pt x="3159" y="138"/>
                    <a:pt x="2159" y="15"/>
                  </a:cubicBezTo>
                  <a:cubicBezTo>
                    <a:pt x="2083" y="5"/>
                    <a:pt x="2007" y="1"/>
                    <a:pt x="19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65"/>
            <p:cNvSpPr/>
            <p:nvPr/>
          </p:nvSpPr>
          <p:spPr>
            <a:xfrm flipH="1">
              <a:off x="7113260" y="3329808"/>
              <a:ext cx="655156" cy="195168"/>
            </a:xfrm>
            <a:custGeom>
              <a:avLst/>
              <a:gdLst/>
              <a:ahLst/>
              <a:cxnLst/>
              <a:rect l="l" t="t" r="r" b="b"/>
              <a:pathLst>
                <a:path w="2756" h="821" extrusionOk="0">
                  <a:moveTo>
                    <a:pt x="1040" y="0"/>
                  </a:moveTo>
                  <a:lnTo>
                    <a:pt x="0" y="242"/>
                  </a:lnTo>
                  <a:cubicBezTo>
                    <a:pt x="0" y="242"/>
                    <a:pt x="279" y="682"/>
                    <a:pt x="810" y="753"/>
                  </a:cubicBezTo>
                  <a:cubicBezTo>
                    <a:pt x="1068" y="787"/>
                    <a:pt x="1277" y="820"/>
                    <a:pt x="1477" y="820"/>
                  </a:cubicBezTo>
                  <a:cubicBezTo>
                    <a:pt x="1690" y="820"/>
                    <a:pt x="1895" y="783"/>
                    <a:pt x="2139" y="672"/>
                  </a:cubicBezTo>
                  <a:cubicBezTo>
                    <a:pt x="2613" y="457"/>
                    <a:pt x="2756" y="172"/>
                    <a:pt x="2756" y="172"/>
                  </a:cubicBezTo>
                  <a:lnTo>
                    <a:pt x="20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65"/>
            <p:cNvSpPr/>
            <p:nvPr/>
          </p:nvSpPr>
          <p:spPr>
            <a:xfrm flipH="1">
              <a:off x="5877354" y="3356433"/>
              <a:ext cx="2460164" cy="1972125"/>
            </a:xfrm>
            <a:custGeom>
              <a:avLst/>
              <a:gdLst/>
              <a:ahLst/>
              <a:cxnLst/>
              <a:rect l="l" t="t" r="r" b="b"/>
              <a:pathLst>
                <a:path w="10349" h="8296" extrusionOk="0">
                  <a:moveTo>
                    <a:pt x="5048" y="1"/>
                  </a:moveTo>
                  <a:cubicBezTo>
                    <a:pt x="4842" y="193"/>
                    <a:pt x="4516" y="386"/>
                    <a:pt x="4007" y="451"/>
                  </a:cubicBezTo>
                  <a:cubicBezTo>
                    <a:pt x="3906" y="464"/>
                    <a:pt x="3809" y="470"/>
                    <a:pt x="3717" y="470"/>
                  </a:cubicBezTo>
                  <a:cubicBezTo>
                    <a:pt x="3165" y="470"/>
                    <a:pt x="2764" y="260"/>
                    <a:pt x="2521" y="80"/>
                  </a:cubicBezTo>
                  <a:cubicBezTo>
                    <a:pt x="1644" y="192"/>
                    <a:pt x="928" y="502"/>
                    <a:pt x="460" y="1417"/>
                  </a:cubicBezTo>
                  <a:cubicBezTo>
                    <a:pt x="374" y="1586"/>
                    <a:pt x="1" y="8282"/>
                    <a:pt x="1" y="8282"/>
                  </a:cubicBezTo>
                  <a:lnTo>
                    <a:pt x="6770" y="8296"/>
                  </a:lnTo>
                  <a:lnTo>
                    <a:pt x="6728" y="4388"/>
                  </a:lnTo>
                  <a:lnTo>
                    <a:pt x="6728" y="4388"/>
                  </a:lnTo>
                  <a:cubicBezTo>
                    <a:pt x="6728" y="4388"/>
                    <a:pt x="6811" y="4393"/>
                    <a:pt x="6953" y="4393"/>
                  </a:cubicBezTo>
                  <a:cubicBezTo>
                    <a:pt x="7265" y="4393"/>
                    <a:pt x="7856" y="4372"/>
                    <a:pt x="8465" y="4241"/>
                  </a:cubicBezTo>
                  <a:lnTo>
                    <a:pt x="10349" y="2311"/>
                  </a:lnTo>
                  <a:cubicBezTo>
                    <a:pt x="10195" y="1832"/>
                    <a:pt x="8243" y="2259"/>
                    <a:pt x="7551" y="1181"/>
                  </a:cubicBezTo>
                  <a:cubicBezTo>
                    <a:pt x="6941" y="234"/>
                    <a:pt x="6108" y="30"/>
                    <a:pt x="5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flipH="1">
              <a:off x="6878154" y="2476156"/>
              <a:ext cx="867678" cy="867440"/>
            </a:xfrm>
            <a:custGeom>
              <a:avLst/>
              <a:gdLst/>
              <a:ahLst/>
              <a:cxnLst/>
              <a:rect l="l" t="t" r="r" b="b"/>
              <a:pathLst>
                <a:path w="3650" h="3649" extrusionOk="0">
                  <a:moveTo>
                    <a:pt x="1825" y="1"/>
                  </a:moveTo>
                  <a:cubicBezTo>
                    <a:pt x="817" y="1"/>
                    <a:pt x="1" y="817"/>
                    <a:pt x="1" y="1825"/>
                  </a:cubicBezTo>
                  <a:cubicBezTo>
                    <a:pt x="1" y="2832"/>
                    <a:pt x="817" y="3649"/>
                    <a:pt x="1825" y="3649"/>
                  </a:cubicBezTo>
                  <a:cubicBezTo>
                    <a:pt x="2832" y="3649"/>
                    <a:pt x="3650" y="2832"/>
                    <a:pt x="3650" y="1825"/>
                  </a:cubicBezTo>
                  <a:cubicBezTo>
                    <a:pt x="3650" y="817"/>
                    <a:pt x="2832" y="1"/>
                    <a:pt x="18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flipH="1">
              <a:off x="6714127" y="2336377"/>
              <a:ext cx="952306" cy="867440"/>
            </a:xfrm>
            <a:custGeom>
              <a:avLst/>
              <a:gdLst/>
              <a:ahLst/>
              <a:cxnLst/>
              <a:rect l="l" t="t" r="r" b="b"/>
              <a:pathLst>
                <a:path w="4006" h="3649" extrusionOk="0">
                  <a:moveTo>
                    <a:pt x="2003" y="0"/>
                  </a:moveTo>
                  <a:cubicBezTo>
                    <a:pt x="1536" y="0"/>
                    <a:pt x="1070" y="178"/>
                    <a:pt x="713" y="534"/>
                  </a:cubicBezTo>
                  <a:cubicBezTo>
                    <a:pt x="1" y="1247"/>
                    <a:pt x="1" y="2402"/>
                    <a:pt x="713" y="3114"/>
                  </a:cubicBezTo>
                  <a:cubicBezTo>
                    <a:pt x="1070" y="3471"/>
                    <a:pt x="1536" y="3649"/>
                    <a:pt x="2003" y="3649"/>
                  </a:cubicBezTo>
                  <a:cubicBezTo>
                    <a:pt x="2470" y="3649"/>
                    <a:pt x="2937" y="3471"/>
                    <a:pt x="3293" y="3114"/>
                  </a:cubicBezTo>
                  <a:cubicBezTo>
                    <a:pt x="4006" y="2402"/>
                    <a:pt x="4006" y="1247"/>
                    <a:pt x="3293" y="534"/>
                  </a:cubicBezTo>
                  <a:cubicBezTo>
                    <a:pt x="2937" y="178"/>
                    <a:pt x="2470" y="0"/>
                    <a:pt x="2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flipH="1">
              <a:off x="7213815" y="2974655"/>
              <a:ext cx="386057" cy="491605"/>
            </a:xfrm>
            <a:custGeom>
              <a:avLst/>
              <a:gdLst/>
              <a:ahLst/>
              <a:cxnLst/>
              <a:rect l="l" t="t" r="r" b="b"/>
              <a:pathLst>
                <a:path w="1624" h="2068" extrusionOk="0">
                  <a:moveTo>
                    <a:pt x="301" y="1"/>
                  </a:moveTo>
                  <a:lnTo>
                    <a:pt x="1" y="1671"/>
                  </a:lnTo>
                  <a:cubicBezTo>
                    <a:pt x="1" y="1671"/>
                    <a:pt x="113" y="2068"/>
                    <a:pt x="720" y="2068"/>
                  </a:cubicBezTo>
                  <a:cubicBezTo>
                    <a:pt x="740" y="2068"/>
                    <a:pt x="761" y="2067"/>
                    <a:pt x="782" y="2067"/>
                  </a:cubicBezTo>
                  <a:cubicBezTo>
                    <a:pt x="1456" y="2038"/>
                    <a:pt x="1623" y="1684"/>
                    <a:pt x="1623" y="1684"/>
                  </a:cubicBezTo>
                  <a:lnTo>
                    <a:pt x="1314" y="412"/>
                  </a:lnTo>
                  <a:lnTo>
                    <a:pt x="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flipH="1">
              <a:off x="7244480" y="3119426"/>
              <a:ext cx="155469" cy="102933"/>
            </a:xfrm>
            <a:custGeom>
              <a:avLst/>
              <a:gdLst/>
              <a:ahLst/>
              <a:cxnLst/>
              <a:rect l="l" t="t" r="r" b="b"/>
              <a:pathLst>
                <a:path w="654" h="433" extrusionOk="0">
                  <a:moveTo>
                    <a:pt x="0" y="0"/>
                  </a:moveTo>
                  <a:cubicBezTo>
                    <a:pt x="267" y="378"/>
                    <a:pt x="653" y="433"/>
                    <a:pt x="653" y="433"/>
                  </a:cubicBezTo>
                  <a:lnTo>
                    <a:pt x="606" y="205"/>
                  </a:lnTo>
                  <a:cubicBezTo>
                    <a:pt x="315" y="166"/>
                    <a:pt x="0" y="0"/>
                    <a:pt x="0" y="0"/>
                  </a:cubicBezTo>
                  <a:close/>
                </a:path>
              </a:pathLst>
            </a:custGeom>
            <a:solidFill>
              <a:srgbClr val="2C2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flipH="1">
              <a:off x="7028393" y="2930677"/>
              <a:ext cx="65848" cy="56340"/>
            </a:xfrm>
            <a:custGeom>
              <a:avLst/>
              <a:gdLst/>
              <a:ahLst/>
              <a:cxnLst/>
              <a:rect l="l" t="t" r="r" b="b"/>
              <a:pathLst>
                <a:path w="277" h="237" extrusionOk="0">
                  <a:moveTo>
                    <a:pt x="158" y="1"/>
                  </a:moveTo>
                  <a:cubicBezTo>
                    <a:pt x="53" y="1"/>
                    <a:pt x="1" y="127"/>
                    <a:pt x="75" y="202"/>
                  </a:cubicBezTo>
                  <a:cubicBezTo>
                    <a:pt x="99" y="226"/>
                    <a:pt x="128" y="237"/>
                    <a:pt x="157" y="237"/>
                  </a:cubicBezTo>
                  <a:cubicBezTo>
                    <a:pt x="218" y="237"/>
                    <a:pt x="275" y="190"/>
                    <a:pt x="275" y="119"/>
                  </a:cubicBezTo>
                  <a:cubicBezTo>
                    <a:pt x="276" y="54"/>
                    <a:pt x="223" y="1"/>
                    <a:pt x="1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65"/>
            <p:cNvSpPr/>
            <p:nvPr/>
          </p:nvSpPr>
          <p:spPr>
            <a:xfrm flipH="1">
              <a:off x="7025303" y="2591451"/>
              <a:ext cx="551510" cy="572667"/>
            </a:xfrm>
            <a:custGeom>
              <a:avLst/>
              <a:gdLst/>
              <a:ahLst/>
              <a:cxnLst/>
              <a:rect l="l" t="t" r="r" b="b"/>
              <a:pathLst>
                <a:path w="2320" h="2409" extrusionOk="0">
                  <a:moveTo>
                    <a:pt x="1021" y="0"/>
                  </a:moveTo>
                  <a:cubicBezTo>
                    <a:pt x="929" y="0"/>
                    <a:pt x="837" y="15"/>
                    <a:pt x="747" y="47"/>
                  </a:cubicBezTo>
                  <a:cubicBezTo>
                    <a:pt x="232" y="231"/>
                    <a:pt x="0" y="898"/>
                    <a:pt x="228" y="1537"/>
                  </a:cubicBezTo>
                  <a:cubicBezTo>
                    <a:pt x="416" y="2065"/>
                    <a:pt x="861" y="2409"/>
                    <a:pt x="1300" y="2409"/>
                  </a:cubicBezTo>
                  <a:cubicBezTo>
                    <a:pt x="1392" y="2409"/>
                    <a:pt x="1484" y="2393"/>
                    <a:pt x="1573" y="2362"/>
                  </a:cubicBezTo>
                  <a:cubicBezTo>
                    <a:pt x="2088" y="2178"/>
                    <a:pt x="2320" y="1511"/>
                    <a:pt x="2092" y="872"/>
                  </a:cubicBezTo>
                  <a:cubicBezTo>
                    <a:pt x="1904" y="343"/>
                    <a:pt x="1460" y="0"/>
                    <a:pt x="1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65"/>
            <p:cNvSpPr/>
            <p:nvPr/>
          </p:nvSpPr>
          <p:spPr>
            <a:xfrm flipH="1">
              <a:off x="7123956" y="2829408"/>
              <a:ext cx="39462" cy="52536"/>
            </a:xfrm>
            <a:custGeom>
              <a:avLst/>
              <a:gdLst/>
              <a:ahLst/>
              <a:cxnLst/>
              <a:rect l="l" t="t" r="r" b="b"/>
              <a:pathLst>
                <a:path w="166" h="221" extrusionOk="0">
                  <a:moveTo>
                    <a:pt x="77" y="1"/>
                  </a:moveTo>
                  <a:cubicBezTo>
                    <a:pt x="75" y="1"/>
                    <a:pt x="73" y="1"/>
                    <a:pt x="71" y="1"/>
                  </a:cubicBezTo>
                  <a:cubicBezTo>
                    <a:pt x="30" y="5"/>
                    <a:pt x="1" y="58"/>
                    <a:pt x="7" y="119"/>
                  </a:cubicBezTo>
                  <a:cubicBezTo>
                    <a:pt x="14" y="177"/>
                    <a:pt x="50" y="221"/>
                    <a:pt x="90" y="221"/>
                  </a:cubicBezTo>
                  <a:cubicBezTo>
                    <a:pt x="92" y="221"/>
                    <a:pt x="93" y="221"/>
                    <a:pt x="95" y="221"/>
                  </a:cubicBezTo>
                  <a:cubicBezTo>
                    <a:pt x="138" y="215"/>
                    <a:pt x="166" y="162"/>
                    <a:pt x="160" y="102"/>
                  </a:cubicBezTo>
                  <a:cubicBezTo>
                    <a:pt x="154" y="44"/>
                    <a:pt x="117"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flipH="1">
              <a:off x="7296303" y="2846524"/>
              <a:ext cx="39699" cy="52298"/>
            </a:xfrm>
            <a:custGeom>
              <a:avLst/>
              <a:gdLst/>
              <a:ahLst/>
              <a:cxnLst/>
              <a:rect l="l" t="t" r="r" b="b"/>
              <a:pathLst>
                <a:path w="167" h="220" extrusionOk="0">
                  <a:moveTo>
                    <a:pt x="79" y="0"/>
                  </a:moveTo>
                  <a:cubicBezTo>
                    <a:pt x="77" y="0"/>
                    <a:pt x="74" y="1"/>
                    <a:pt x="72" y="1"/>
                  </a:cubicBezTo>
                  <a:cubicBezTo>
                    <a:pt x="30" y="5"/>
                    <a:pt x="0" y="58"/>
                    <a:pt x="8" y="118"/>
                  </a:cubicBezTo>
                  <a:cubicBezTo>
                    <a:pt x="14" y="176"/>
                    <a:pt x="49" y="220"/>
                    <a:pt x="90" y="220"/>
                  </a:cubicBezTo>
                  <a:cubicBezTo>
                    <a:pt x="92" y="220"/>
                    <a:pt x="94" y="220"/>
                    <a:pt x="96" y="219"/>
                  </a:cubicBezTo>
                  <a:cubicBezTo>
                    <a:pt x="138" y="215"/>
                    <a:pt x="167" y="162"/>
                    <a:pt x="161" y="102"/>
                  </a:cubicBezTo>
                  <a:cubicBezTo>
                    <a:pt x="154" y="45"/>
                    <a:pt x="118"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flipH="1">
              <a:off x="7149392" y="2949456"/>
              <a:ext cx="125754" cy="79874"/>
            </a:xfrm>
            <a:custGeom>
              <a:avLst/>
              <a:gdLst/>
              <a:ahLst/>
              <a:cxnLst/>
              <a:rect l="l" t="t" r="r" b="b"/>
              <a:pathLst>
                <a:path w="529" h="336" extrusionOk="0">
                  <a:moveTo>
                    <a:pt x="522" y="1"/>
                  </a:moveTo>
                  <a:lnTo>
                    <a:pt x="0" y="69"/>
                  </a:lnTo>
                  <a:cubicBezTo>
                    <a:pt x="63" y="313"/>
                    <a:pt x="277" y="336"/>
                    <a:pt x="353" y="336"/>
                  </a:cubicBezTo>
                  <a:cubicBezTo>
                    <a:pt x="370" y="336"/>
                    <a:pt x="380" y="334"/>
                    <a:pt x="380" y="334"/>
                  </a:cubicBezTo>
                  <a:cubicBezTo>
                    <a:pt x="529" y="297"/>
                    <a:pt x="522" y="1"/>
                    <a:pt x="5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flipH="1">
              <a:off x="7440124" y="2838679"/>
              <a:ext cx="167355" cy="156182"/>
            </a:xfrm>
            <a:custGeom>
              <a:avLst/>
              <a:gdLst/>
              <a:ahLst/>
              <a:cxnLst/>
              <a:rect l="l" t="t" r="r" b="b"/>
              <a:pathLst>
                <a:path w="704" h="657" extrusionOk="0">
                  <a:moveTo>
                    <a:pt x="359" y="1"/>
                  </a:moveTo>
                  <a:cubicBezTo>
                    <a:pt x="337" y="1"/>
                    <a:pt x="314" y="5"/>
                    <a:pt x="291" y="13"/>
                  </a:cubicBezTo>
                  <a:cubicBezTo>
                    <a:pt x="147" y="64"/>
                    <a:pt x="0" y="248"/>
                    <a:pt x="72" y="450"/>
                  </a:cubicBezTo>
                  <a:cubicBezTo>
                    <a:pt x="125" y="598"/>
                    <a:pt x="286" y="656"/>
                    <a:pt x="425" y="656"/>
                  </a:cubicBezTo>
                  <a:cubicBezTo>
                    <a:pt x="475" y="656"/>
                    <a:pt x="522" y="649"/>
                    <a:pt x="560" y="635"/>
                  </a:cubicBezTo>
                  <a:cubicBezTo>
                    <a:pt x="703" y="584"/>
                    <a:pt x="695" y="476"/>
                    <a:pt x="623" y="274"/>
                  </a:cubicBezTo>
                  <a:cubicBezTo>
                    <a:pt x="563" y="105"/>
                    <a:pt x="471" y="1"/>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flipH="1">
              <a:off x="7044320" y="2769978"/>
              <a:ext cx="138115" cy="164740"/>
            </a:xfrm>
            <a:custGeom>
              <a:avLst/>
              <a:gdLst/>
              <a:ahLst/>
              <a:cxnLst/>
              <a:rect l="l" t="t" r="r" b="b"/>
              <a:pathLst>
                <a:path w="581" h="693" fill="none" extrusionOk="0">
                  <a:moveTo>
                    <a:pt x="20" y="376"/>
                  </a:moveTo>
                  <a:cubicBezTo>
                    <a:pt x="40" y="558"/>
                    <a:pt x="177" y="692"/>
                    <a:pt x="327" y="675"/>
                  </a:cubicBezTo>
                  <a:cubicBezTo>
                    <a:pt x="477" y="659"/>
                    <a:pt x="581" y="499"/>
                    <a:pt x="561" y="317"/>
                  </a:cubicBezTo>
                  <a:cubicBezTo>
                    <a:pt x="540" y="135"/>
                    <a:pt x="404" y="0"/>
                    <a:pt x="254" y="18"/>
                  </a:cubicBezTo>
                  <a:cubicBezTo>
                    <a:pt x="104" y="35"/>
                    <a:pt x="0" y="195"/>
                    <a:pt x="20" y="376"/>
                  </a:cubicBez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flipH="1">
              <a:off x="7226176" y="2779725"/>
              <a:ext cx="159510" cy="165929"/>
            </a:xfrm>
            <a:custGeom>
              <a:avLst/>
              <a:gdLst/>
              <a:ahLst/>
              <a:cxnLst/>
              <a:rect l="l" t="t" r="r" b="b"/>
              <a:pathLst>
                <a:path w="671" h="698" fill="none" extrusionOk="0">
                  <a:moveTo>
                    <a:pt x="20" y="385"/>
                  </a:moveTo>
                  <a:cubicBezTo>
                    <a:pt x="40" y="567"/>
                    <a:pt x="197" y="698"/>
                    <a:pt x="372" y="679"/>
                  </a:cubicBezTo>
                  <a:cubicBezTo>
                    <a:pt x="546" y="659"/>
                    <a:pt x="670" y="497"/>
                    <a:pt x="652" y="315"/>
                  </a:cubicBezTo>
                  <a:cubicBezTo>
                    <a:pt x="632" y="133"/>
                    <a:pt x="474" y="1"/>
                    <a:pt x="300" y="21"/>
                  </a:cubicBezTo>
                  <a:cubicBezTo>
                    <a:pt x="125" y="39"/>
                    <a:pt x="0" y="203"/>
                    <a:pt x="20" y="385"/>
                  </a:cubicBez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65"/>
            <p:cNvSpPr/>
            <p:nvPr/>
          </p:nvSpPr>
          <p:spPr>
            <a:xfrm flipH="1">
              <a:off x="7170549" y="2817760"/>
              <a:ext cx="69652" cy="15214"/>
            </a:xfrm>
            <a:custGeom>
              <a:avLst/>
              <a:gdLst/>
              <a:ahLst/>
              <a:cxnLst/>
              <a:rect l="l" t="t" r="r" b="b"/>
              <a:pathLst>
                <a:path w="293" h="64" fill="none" extrusionOk="0">
                  <a:moveTo>
                    <a:pt x="292" y="31"/>
                  </a:moveTo>
                  <a:cubicBezTo>
                    <a:pt x="292" y="31"/>
                    <a:pt x="171" y="0"/>
                    <a:pt x="0" y="64"/>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65"/>
            <p:cNvSpPr/>
            <p:nvPr/>
          </p:nvSpPr>
          <p:spPr>
            <a:xfrm flipH="1">
              <a:off x="6960643" y="2380355"/>
              <a:ext cx="564110" cy="426232"/>
            </a:xfrm>
            <a:custGeom>
              <a:avLst/>
              <a:gdLst/>
              <a:ahLst/>
              <a:cxnLst/>
              <a:rect l="l" t="t" r="r" b="b"/>
              <a:pathLst>
                <a:path w="2373" h="1793" extrusionOk="0">
                  <a:moveTo>
                    <a:pt x="912" y="0"/>
                  </a:moveTo>
                  <a:cubicBezTo>
                    <a:pt x="614" y="0"/>
                    <a:pt x="355" y="117"/>
                    <a:pt x="225" y="341"/>
                  </a:cubicBezTo>
                  <a:cubicBezTo>
                    <a:pt x="1" y="730"/>
                    <a:pt x="249" y="1294"/>
                    <a:pt x="781" y="1601"/>
                  </a:cubicBezTo>
                  <a:cubicBezTo>
                    <a:pt x="1005" y="1730"/>
                    <a:pt x="1244" y="1793"/>
                    <a:pt x="1462" y="1793"/>
                  </a:cubicBezTo>
                  <a:cubicBezTo>
                    <a:pt x="1760" y="1793"/>
                    <a:pt x="2019" y="1676"/>
                    <a:pt x="2148" y="1452"/>
                  </a:cubicBezTo>
                  <a:cubicBezTo>
                    <a:pt x="2372" y="1063"/>
                    <a:pt x="2124" y="498"/>
                    <a:pt x="1593" y="192"/>
                  </a:cubicBezTo>
                  <a:cubicBezTo>
                    <a:pt x="1369" y="63"/>
                    <a:pt x="1130" y="0"/>
                    <a:pt x="9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65"/>
            <p:cNvSpPr/>
            <p:nvPr/>
          </p:nvSpPr>
          <p:spPr>
            <a:xfrm flipH="1">
              <a:off x="6612382" y="3973078"/>
              <a:ext cx="175200" cy="511098"/>
            </a:xfrm>
            <a:custGeom>
              <a:avLst/>
              <a:gdLst/>
              <a:ahLst/>
              <a:cxnLst/>
              <a:rect l="l" t="t" r="r" b="b"/>
              <a:pathLst>
                <a:path w="737" h="2150" fill="none" extrusionOk="0">
                  <a:moveTo>
                    <a:pt x="1" y="0"/>
                  </a:moveTo>
                  <a:cubicBezTo>
                    <a:pt x="1" y="0"/>
                    <a:pt x="736" y="795"/>
                    <a:pt x="207" y="1794"/>
                  </a:cubicBezTo>
                  <a:lnTo>
                    <a:pt x="230" y="2149"/>
                  </a:lnTo>
                </a:path>
              </a:pathLst>
            </a:custGeom>
            <a:noFill/>
            <a:ln w="150" cap="rnd" cmpd="sng">
              <a:solidFill>
                <a:srgbClr val="2C27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65"/>
            <p:cNvSpPr/>
            <p:nvPr/>
          </p:nvSpPr>
          <p:spPr>
            <a:xfrm flipH="1">
              <a:off x="7504071" y="2966097"/>
              <a:ext cx="65848" cy="56102"/>
            </a:xfrm>
            <a:custGeom>
              <a:avLst/>
              <a:gdLst/>
              <a:ahLst/>
              <a:cxnLst/>
              <a:rect l="l" t="t" r="r" b="b"/>
              <a:pathLst>
                <a:path w="277" h="236" extrusionOk="0">
                  <a:moveTo>
                    <a:pt x="160" y="0"/>
                  </a:moveTo>
                  <a:cubicBezTo>
                    <a:pt x="160" y="0"/>
                    <a:pt x="159" y="0"/>
                    <a:pt x="159" y="0"/>
                  </a:cubicBezTo>
                  <a:cubicBezTo>
                    <a:pt x="53" y="0"/>
                    <a:pt x="0" y="127"/>
                    <a:pt x="75" y="201"/>
                  </a:cubicBezTo>
                  <a:cubicBezTo>
                    <a:pt x="99" y="225"/>
                    <a:pt x="129" y="235"/>
                    <a:pt x="158" y="235"/>
                  </a:cubicBezTo>
                  <a:cubicBezTo>
                    <a:pt x="219" y="235"/>
                    <a:pt x="277" y="188"/>
                    <a:pt x="276" y="117"/>
                  </a:cubicBezTo>
                  <a:cubicBezTo>
                    <a:pt x="276" y="53"/>
                    <a:pt x="224" y="0"/>
                    <a:pt x="1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65"/>
            <p:cNvSpPr/>
            <p:nvPr/>
          </p:nvSpPr>
          <p:spPr>
            <a:xfrm flipH="1">
              <a:off x="7388777" y="2570531"/>
              <a:ext cx="243663" cy="273853"/>
            </a:xfrm>
            <a:custGeom>
              <a:avLst/>
              <a:gdLst/>
              <a:ahLst/>
              <a:cxnLst/>
              <a:rect l="l" t="t" r="r" b="b"/>
              <a:pathLst>
                <a:path w="1025" h="1152" extrusionOk="0">
                  <a:moveTo>
                    <a:pt x="1025" y="1"/>
                  </a:moveTo>
                  <a:cubicBezTo>
                    <a:pt x="1025" y="1"/>
                    <a:pt x="495" y="178"/>
                    <a:pt x="378" y="295"/>
                  </a:cubicBezTo>
                  <a:cubicBezTo>
                    <a:pt x="263" y="409"/>
                    <a:pt x="0" y="1151"/>
                    <a:pt x="179" y="1151"/>
                  </a:cubicBezTo>
                  <a:cubicBezTo>
                    <a:pt x="186" y="1151"/>
                    <a:pt x="193" y="1150"/>
                    <a:pt x="201" y="1148"/>
                  </a:cubicBezTo>
                  <a:cubicBezTo>
                    <a:pt x="274" y="1129"/>
                    <a:pt x="350" y="1122"/>
                    <a:pt x="417" y="1122"/>
                  </a:cubicBezTo>
                  <a:cubicBezTo>
                    <a:pt x="552" y="1122"/>
                    <a:pt x="657" y="1148"/>
                    <a:pt x="657" y="1148"/>
                  </a:cubicBezTo>
                  <a:cubicBezTo>
                    <a:pt x="642" y="839"/>
                    <a:pt x="1010" y="59"/>
                    <a:pt x="10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65"/>
            <p:cNvSpPr/>
            <p:nvPr/>
          </p:nvSpPr>
          <p:spPr>
            <a:xfrm flipH="1">
              <a:off x="7084495" y="3619588"/>
              <a:ext cx="404124" cy="177339"/>
            </a:xfrm>
            <a:custGeom>
              <a:avLst/>
              <a:gdLst/>
              <a:ahLst/>
              <a:cxnLst/>
              <a:rect l="l" t="t" r="r" b="b"/>
              <a:pathLst>
                <a:path w="1700" h="746" fill="none" extrusionOk="0">
                  <a:moveTo>
                    <a:pt x="1699" y="745"/>
                  </a:moveTo>
                  <a:lnTo>
                    <a:pt x="1"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65"/>
            <p:cNvSpPr/>
            <p:nvPr/>
          </p:nvSpPr>
          <p:spPr>
            <a:xfrm flipH="1">
              <a:off x="7311756" y="4228389"/>
              <a:ext cx="647549" cy="296675"/>
            </a:xfrm>
            <a:custGeom>
              <a:avLst/>
              <a:gdLst/>
              <a:ahLst/>
              <a:cxnLst/>
              <a:rect l="l" t="t" r="r" b="b"/>
              <a:pathLst>
                <a:path w="2724" h="1248" fill="none" extrusionOk="0">
                  <a:moveTo>
                    <a:pt x="2723" y="1248"/>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65"/>
            <p:cNvSpPr/>
            <p:nvPr/>
          </p:nvSpPr>
          <p:spPr>
            <a:xfrm flipH="1">
              <a:off x="5284478" y="3403739"/>
              <a:ext cx="1624341" cy="1138441"/>
            </a:xfrm>
            <a:custGeom>
              <a:avLst/>
              <a:gdLst/>
              <a:ahLst/>
              <a:cxnLst/>
              <a:rect l="l" t="t" r="r" b="b"/>
              <a:pathLst>
                <a:path w="6833" h="4789" extrusionOk="0">
                  <a:moveTo>
                    <a:pt x="6345" y="0"/>
                  </a:moveTo>
                  <a:cubicBezTo>
                    <a:pt x="6155" y="0"/>
                    <a:pt x="5413" y="627"/>
                    <a:pt x="5413" y="627"/>
                  </a:cubicBezTo>
                  <a:cubicBezTo>
                    <a:pt x="5413" y="627"/>
                    <a:pt x="5630" y="109"/>
                    <a:pt x="5457" y="109"/>
                  </a:cubicBezTo>
                  <a:cubicBezTo>
                    <a:pt x="5451" y="109"/>
                    <a:pt x="5445" y="110"/>
                    <a:pt x="5438" y="111"/>
                  </a:cubicBezTo>
                  <a:cubicBezTo>
                    <a:pt x="5232" y="148"/>
                    <a:pt x="5124" y="885"/>
                    <a:pt x="4919" y="978"/>
                  </a:cubicBezTo>
                  <a:cubicBezTo>
                    <a:pt x="4714" y="1073"/>
                    <a:pt x="2064" y="1991"/>
                    <a:pt x="1421" y="2442"/>
                  </a:cubicBezTo>
                  <a:cubicBezTo>
                    <a:pt x="0" y="3441"/>
                    <a:pt x="979" y="4788"/>
                    <a:pt x="2096" y="4788"/>
                  </a:cubicBezTo>
                  <a:cubicBezTo>
                    <a:pt x="2125" y="4788"/>
                    <a:pt x="2154" y="4787"/>
                    <a:pt x="2183" y="4786"/>
                  </a:cubicBezTo>
                  <a:cubicBezTo>
                    <a:pt x="3722" y="4689"/>
                    <a:pt x="5269" y="1927"/>
                    <a:pt x="5447" y="1817"/>
                  </a:cubicBezTo>
                  <a:cubicBezTo>
                    <a:pt x="5624" y="1706"/>
                    <a:pt x="5879" y="1679"/>
                    <a:pt x="6018" y="1544"/>
                  </a:cubicBezTo>
                  <a:cubicBezTo>
                    <a:pt x="6155" y="1410"/>
                    <a:pt x="6707" y="1203"/>
                    <a:pt x="6660" y="1101"/>
                  </a:cubicBezTo>
                  <a:cubicBezTo>
                    <a:pt x="6645" y="1068"/>
                    <a:pt x="6613" y="1056"/>
                    <a:pt x="6571" y="1056"/>
                  </a:cubicBezTo>
                  <a:cubicBezTo>
                    <a:pt x="6432" y="1056"/>
                    <a:pt x="6196" y="1196"/>
                    <a:pt x="6196" y="1196"/>
                  </a:cubicBezTo>
                  <a:cubicBezTo>
                    <a:pt x="6196" y="1196"/>
                    <a:pt x="6832" y="728"/>
                    <a:pt x="6753" y="587"/>
                  </a:cubicBezTo>
                  <a:cubicBezTo>
                    <a:pt x="6741" y="566"/>
                    <a:pt x="6719" y="557"/>
                    <a:pt x="6688" y="557"/>
                  </a:cubicBezTo>
                  <a:cubicBezTo>
                    <a:pt x="6520" y="557"/>
                    <a:pt x="6122" y="840"/>
                    <a:pt x="6122" y="840"/>
                  </a:cubicBezTo>
                  <a:cubicBezTo>
                    <a:pt x="6122" y="840"/>
                    <a:pt x="6812" y="313"/>
                    <a:pt x="6656" y="179"/>
                  </a:cubicBezTo>
                  <a:cubicBezTo>
                    <a:pt x="6652" y="175"/>
                    <a:pt x="6644" y="173"/>
                    <a:pt x="6635" y="173"/>
                  </a:cubicBezTo>
                  <a:cubicBezTo>
                    <a:pt x="6506" y="173"/>
                    <a:pt x="5974" y="550"/>
                    <a:pt x="5974" y="550"/>
                  </a:cubicBezTo>
                  <a:cubicBezTo>
                    <a:pt x="5974" y="550"/>
                    <a:pt x="6514" y="59"/>
                    <a:pt x="6365" y="4"/>
                  </a:cubicBezTo>
                  <a:cubicBezTo>
                    <a:pt x="6359" y="1"/>
                    <a:pt x="6352" y="0"/>
                    <a:pt x="6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65"/>
            <p:cNvSpPr/>
            <p:nvPr/>
          </p:nvSpPr>
          <p:spPr>
            <a:xfrm flipH="1">
              <a:off x="5284477" y="3401837"/>
              <a:ext cx="329718" cy="433839"/>
            </a:xfrm>
            <a:custGeom>
              <a:avLst/>
              <a:gdLst/>
              <a:ahLst/>
              <a:cxnLst/>
              <a:rect l="l" t="t" r="r" b="b"/>
              <a:pathLst>
                <a:path w="1387" h="1825" fill="none" extrusionOk="0">
                  <a:moveTo>
                    <a:pt x="738" y="69"/>
                  </a:moveTo>
                  <a:cubicBezTo>
                    <a:pt x="820" y="24"/>
                    <a:pt x="886" y="0"/>
                    <a:pt x="919" y="12"/>
                  </a:cubicBezTo>
                  <a:cubicBezTo>
                    <a:pt x="1068" y="68"/>
                    <a:pt x="527" y="558"/>
                    <a:pt x="527" y="558"/>
                  </a:cubicBezTo>
                  <a:cubicBezTo>
                    <a:pt x="527" y="558"/>
                    <a:pt x="1139" y="126"/>
                    <a:pt x="1210" y="187"/>
                  </a:cubicBezTo>
                  <a:cubicBezTo>
                    <a:pt x="1366" y="321"/>
                    <a:pt x="676" y="848"/>
                    <a:pt x="676" y="848"/>
                  </a:cubicBezTo>
                  <a:cubicBezTo>
                    <a:pt x="676" y="848"/>
                    <a:pt x="1228" y="456"/>
                    <a:pt x="1307" y="595"/>
                  </a:cubicBezTo>
                  <a:cubicBezTo>
                    <a:pt x="1386" y="736"/>
                    <a:pt x="748" y="1205"/>
                    <a:pt x="748" y="1205"/>
                  </a:cubicBezTo>
                  <a:cubicBezTo>
                    <a:pt x="748" y="1205"/>
                    <a:pt x="1149" y="968"/>
                    <a:pt x="1213" y="1109"/>
                  </a:cubicBezTo>
                  <a:cubicBezTo>
                    <a:pt x="1261" y="1212"/>
                    <a:pt x="709" y="1418"/>
                    <a:pt x="571" y="1553"/>
                  </a:cubicBezTo>
                  <a:cubicBezTo>
                    <a:pt x="433" y="1687"/>
                    <a:pt x="178" y="1714"/>
                    <a:pt x="1" y="1825"/>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flipH="1">
              <a:off x="6409132" y="3816658"/>
              <a:ext cx="891925" cy="733842"/>
            </a:xfrm>
            <a:custGeom>
              <a:avLst/>
              <a:gdLst/>
              <a:ahLst/>
              <a:cxnLst/>
              <a:rect l="l" t="t" r="r" b="b"/>
              <a:pathLst>
                <a:path w="3752" h="3087" extrusionOk="0">
                  <a:moveTo>
                    <a:pt x="1020" y="1"/>
                  </a:moveTo>
                  <a:lnTo>
                    <a:pt x="0" y="2808"/>
                  </a:lnTo>
                  <a:cubicBezTo>
                    <a:pt x="1693" y="3035"/>
                    <a:pt x="2658" y="3086"/>
                    <a:pt x="3184" y="3086"/>
                  </a:cubicBezTo>
                  <a:cubicBezTo>
                    <a:pt x="3615" y="3086"/>
                    <a:pt x="3751" y="3052"/>
                    <a:pt x="3751" y="3052"/>
                  </a:cubicBezTo>
                  <a:lnTo>
                    <a:pt x="3372" y="523"/>
                  </a:lnTo>
                  <a:lnTo>
                    <a:pt x="10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65"/>
            <p:cNvSpPr/>
            <p:nvPr/>
          </p:nvSpPr>
          <p:spPr>
            <a:xfrm flipH="1">
              <a:off x="7175056" y="2873336"/>
              <a:ext cx="39475" cy="60953"/>
            </a:xfrm>
            <a:custGeom>
              <a:avLst/>
              <a:gdLst/>
              <a:ahLst/>
              <a:cxnLst/>
              <a:rect l="l" t="t" r="r" b="b"/>
              <a:pathLst>
                <a:path w="204" h="315" extrusionOk="0">
                  <a:moveTo>
                    <a:pt x="50" y="0"/>
                  </a:moveTo>
                  <a:lnTo>
                    <a:pt x="1" y="315"/>
                  </a:lnTo>
                  <a:lnTo>
                    <a:pt x="159" y="303"/>
                  </a:lnTo>
                  <a:cubicBezTo>
                    <a:pt x="188" y="301"/>
                    <a:pt x="204" y="269"/>
                    <a:pt x="178" y="222"/>
                  </a:cubicBezTo>
                  <a:lnTo>
                    <a:pt x="50" y="0"/>
                  </a:lnTo>
                  <a:close/>
                </a:path>
              </a:pathLst>
            </a:custGeom>
            <a:solidFill>
              <a:srgbClr val="E36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66"/>
          <p:cNvSpPr txBox="1">
            <a:spLocks noGrp="1"/>
          </p:cNvSpPr>
          <p:nvPr>
            <p:ph type="title"/>
          </p:nvPr>
        </p:nvSpPr>
        <p:spPr>
          <a:xfrm>
            <a:off x="1411200" y="886775"/>
            <a:ext cx="6321600" cy="2361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600"/>
              <a:buNone/>
            </a:pPr>
            <a:r>
              <a:rPr lang="en" sz="4000"/>
              <a:t>Messaging strategy: Promote a healthy relationship with food</a:t>
            </a:r>
            <a:endParaRPr sz="4000"/>
          </a:p>
        </p:txBody>
      </p:sp>
      <p:pic>
        <p:nvPicPr>
          <p:cNvPr id="1362" name="Google Shape;1362;p66"/>
          <p:cNvPicPr preferRelativeResize="0"/>
          <p:nvPr/>
        </p:nvPicPr>
        <p:blipFill>
          <a:blip r:embed="rId3">
            <a:alphaModFix/>
          </a:blip>
          <a:stretch>
            <a:fillRect/>
          </a:stretch>
        </p:blipFill>
        <p:spPr>
          <a:xfrm>
            <a:off x="502300" y="886775"/>
            <a:ext cx="1470474" cy="14704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p67"/>
          <p:cNvSpPr/>
          <p:nvPr/>
        </p:nvSpPr>
        <p:spPr>
          <a:xfrm>
            <a:off x="3487050" y="1527650"/>
            <a:ext cx="2259900" cy="2286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67"/>
          <p:cNvSpPr/>
          <p:nvPr/>
        </p:nvSpPr>
        <p:spPr>
          <a:xfrm>
            <a:off x="1099250" y="1496000"/>
            <a:ext cx="2136300" cy="2233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67"/>
          <p:cNvSpPr/>
          <p:nvPr/>
        </p:nvSpPr>
        <p:spPr>
          <a:xfrm>
            <a:off x="5998450" y="1496000"/>
            <a:ext cx="2259900" cy="2349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67"/>
          <p:cNvSpPr txBox="1">
            <a:spLocks noGrp="1"/>
          </p:cNvSpPr>
          <p:nvPr>
            <p:ph type="title"/>
          </p:nvPr>
        </p:nvSpPr>
        <p:spPr>
          <a:xfrm>
            <a:off x="713225" y="205925"/>
            <a:ext cx="7717500" cy="47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3000"/>
              <a:buFont typeface="Arial"/>
              <a:buNone/>
            </a:pPr>
            <a:r>
              <a:rPr lang="en"/>
              <a:t>Messages that promote a healthy relationship with food:</a:t>
            </a:r>
            <a:endParaRPr sz="3200"/>
          </a:p>
        </p:txBody>
      </p:sp>
      <p:sp>
        <p:nvSpPr>
          <p:cNvPr id="1371" name="Google Shape;1371;p67"/>
          <p:cNvSpPr txBox="1">
            <a:spLocks noGrp="1"/>
          </p:cNvSpPr>
          <p:nvPr>
            <p:ph type="title" idx="2"/>
          </p:nvPr>
        </p:nvSpPr>
        <p:spPr>
          <a:xfrm>
            <a:off x="1435550" y="2122950"/>
            <a:ext cx="1590900" cy="1107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000" b="0">
                <a:solidFill>
                  <a:schemeClr val="dk1"/>
                </a:solidFill>
                <a:latin typeface="Lato"/>
                <a:ea typeface="Lato"/>
                <a:cs typeface="Lato"/>
                <a:sym typeface="Lato"/>
              </a:rPr>
              <a:t>Frame with a gain perspective</a:t>
            </a:r>
            <a:endParaRPr/>
          </a:p>
        </p:txBody>
      </p:sp>
      <p:sp>
        <p:nvSpPr>
          <p:cNvPr id="1372" name="Google Shape;1372;p67"/>
          <p:cNvSpPr txBox="1">
            <a:spLocks noGrp="1"/>
          </p:cNvSpPr>
          <p:nvPr>
            <p:ph type="title" idx="4"/>
          </p:nvPr>
        </p:nvSpPr>
        <p:spPr>
          <a:xfrm>
            <a:off x="3651037" y="2122950"/>
            <a:ext cx="1841700" cy="74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0">
                <a:solidFill>
                  <a:schemeClr val="dk1"/>
                </a:solidFill>
                <a:latin typeface="Lato"/>
                <a:ea typeface="Lato"/>
                <a:cs typeface="Lato"/>
                <a:sym typeface="Lato"/>
              </a:rPr>
              <a:t>Acknowledge the many reasons people eat</a:t>
            </a:r>
            <a:endParaRPr/>
          </a:p>
        </p:txBody>
      </p:sp>
      <p:sp>
        <p:nvSpPr>
          <p:cNvPr id="1373" name="Google Shape;1373;p67"/>
          <p:cNvSpPr txBox="1">
            <a:spLocks noGrp="1"/>
          </p:cNvSpPr>
          <p:nvPr>
            <p:ph type="title" idx="6"/>
          </p:nvPr>
        </p:nvSpPr>
        <p:spPr>
          <a:xfrm>
            <a:off x="6207550" y="1994900"/>
            <a:ext cx="1841700" cy="135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2000" b="0">
                <a:solidFill>
                  <a:schemeClr val="dk1"/>
                </a:solidFill>
                <a:latin typeface="Lato"/>
                <a:ea typeface="Lato"/>
                <a:cs typeface="Lato"/>
                <a:sym typeface="Lato"/>
              </a:rPr>
              <a:t>Allow people to choose foods that are good for the body and bring enjoyment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68"/>
          <p:cNvSpPr txBox="1">
            <a:spLocks noGrp="1"/>
          </p:cNvSpPr>
          <p:nvPr>
            <p:ph type="title"/>
          </p:nvPr>
        </p:nvSpPr>
        <p:spPr>
          <a:xfrm>
            <a:off x="713225" y="539500"/>
            <a:ext cx="7717500" cy="478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a:solidFill>
                  <a:schemeClr val="lt1"/>
                </a:solidFill>
              </a:rPr>
              <a:t>Messaging Strategy Examples</a:t>
            </a:r>
            <a:endParaRPr>
              <a:solidFill>
                <a:schemeClr val="lt1"/>
              </a:solidFill>
            </a:endParaRPr>
          </a:p>
        </p:txBody>
      </p:sp>
      <p:sp>
        <p:nvSpPr>
          <p:cNvPr id="1379" name="Google Shape;1379;p68"/>
          <p:cNvSpPr/>
          <p:nvPr/>
        </p:nvSpPr>
        <p:spPr>
          <a:xfrm>
            <a:off x="790000" y="710975"/>
            <a:ext cx="3782100" cy="453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n" sz="2000" b="1">
                <a:solidFill>
                  <a:schemeClr val="dk1"/>
                </a:solidFill>
                <a:latin typeface="Arimo"/>
                <a:ea typeface="Arimo"/>
                <a:cs typeface="Arimo"/>
                <a:sym typeface="Arimo"/>
              </a:rPr>
              <a:t>More effective</a:t>
            </a:r>
            <a:endParaRPr sz="2000" b="1" i="0" u="none" strike="noStrike" cap="none">
              <a:solidFill>
                <a:schemeClr val="dk1"/>
              </a:solidFill>
              <a:latin typeface="Arimo"/>
              <a:ea typeface="Arimo"/>
              <a:cs typeface="Arimo"/>
              <a:sym typeface="Arimo"/>
            </a:endParaRPr>
          </a:p>
        </p:txBody>
      </p:sp>
      <p:sp>
        <p:nvSpPr>
          <p:cNvPr id="1380" name="Google Shape;1380;p68"/>
          <p:cNvSpPr/>
          <p:nvPr/>
        </p:nvSpPr>
        <p:spPr>
          <a:xfrm>
            <a:off x="4571975" y="710975"/>
            <a:ext cx="3858600" cy="453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a:solidFill>
                  <a:schemeClr val="dk1"/>
                </a:solidFill>
                <a:latin typeface="Arimo"/>
                <a:ea typeface="Arimo"/>
                <a:cs typeface="Arimo"/>
                <a:sym typeface="Arimo"/>
              </a:rPr>
              <a:t>Less effective</a:t>
            </a:r>
            <a:endParaRPr sz="2000" b="1" i="0" u="none" strike="noStrike" cap="none">
              <a:solidFill>
                <a:schemeClr val="dk1"/>
              </a:solidFill>
              <a:latin typeface="Arimo"/>
              <a:ea typeface="Arimo"/>
              <a:cs typeface="Arimo"/>
              <a:sym typeface="Arimo"/>
            </a:endParaRPr>
          </a:p>
        </p:txBody>
      </p:sp>
      <p:cxnSp>
        <p:nvCxnSpPr>
          <p:cNvPr id="1381" name="Google Shape;1381;p68"/>
          <p:cNvCxnSpPr/>
          <p:nvPr/>
        </p:nvCxnSpPr>
        <p:spPr>
          <a:xfrm>
            <a:off x="4571975" y="1367400"/>
            <a:ext cx="0" cy="3243300"/>
          </a:xfrm>
          <a:prstGeom prst="straightConnector1">
            <a:avLst/>
          </a:prstGeom>
          <a:noFill/>
          <a:ln w="19050" cap="flat" cmpd="sng">
            <a:solidFill>
              <a:schemeClr val="lt1"/>
            </a:solidFill>
            <a:prstDash val="solid"/>
            <a:round/>
            <a:headEnd type="none" w="sm" len="sm"/>
            <a:tailEnd type="none" w="sm" len="sm"/>
          </a:ln>
        </p:spPr>
      </p:cxnSp>
      <p:sp>
        <p:nvSpPr>
          <p:cNvPr id="1382" name="Google Shape;1382;p68"/>
          <p:cNvSpPr txBox="1">
            <a:spLocks noGrp="1"/>
          </p:cNvSpPr>
          <p:nvPr>
            <p:ph type="subTitle" idx="4294967295"/>
          </p:nvPr>
        </p:nvSpPr>
        <p:spPr>
          <a:xfrm>
            <a:off x="4726625" y="1336350"/>
            <a:ext cx="3704100" cy="3068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0" i="0" u="none" strike="noStrike" cap="none">
                <a:solidFill>
                  <a:schemeClr val="lt1"/>
                </a:solidFill>
                <a:latin typeface="Kumbh Sans"/>
                <a:ea typeface="Kumbh Sans"/>
                <a:cs typeface="Kumbh Sans"/>
                <a:sym typeface="Kumbh Sans"/>
              </a:rPr>
              <a:t>Framing health as physical health (or</a:t>
            </a:r>
            <a:r>
              <a:rPr lang="en" sz="1600">
                <a:solidFill>
                  <a:schemeClr val="lt1"/>
                </a:solidFill>
                <a:latin typeface="Kumbh Sans"/>
                <a:ea typeface="Kumbh Sans"/>
                <a:cs typeface="Kumbh Sans"/>
                <a:sym typeface="Kumbh Sans"/>
              </a:rPr>
              <a:t> </a:t>
            </a:r>
            <a:r>
              <a:rPr lang="en" sz="1600" b="0" i="0" u="none" strike="noStrike" cap="none">
                <a:solidFill>
                  <a:schemeClr val="lt1"/>
                </a:solidFill>
                <a:latin typeface="Kumbh Sans"/>
                <a:ea typeface="Kumbh Sans"/>
                <a:cs typeface="Kumbh Sans"/>
                <a:sym typeface="Kumbh Sans"/>
              </a:rPr>
              <a:t>one other dimension of health) only</a:t>
            </a:r>
            <a:endParaRPr sz="1400" b="0" i="0" u="none" strike="noStrike" cap="none">
              <a:solidFill>
                <a:schemeClr val="lt1"/>
              </a:solidFill>
              <a:latin typeface="Kumbh Sans"/>
              <a:ea typeface="Kumbh Sans"/>
              <a:cs typeface="Kumbh Sans"/>
              <a:sym typeface="Kumbh Sans"/>
            </a:endParaRPr>
          </a:p>
          <a:p>
            <a:pPr marL="0" marR="0" lvl="0" indent="0" algn="l" rtl="0">
              <a:lnSpc>
                <a:spcPct val="100000"/>
              </a:lnSpc>
              <a:spcBef>
                <a:spcPts val="0"/>
              </a:spcBef>
              <a:spcAft>
                <a:spcPts val="0"/>
              </a:spcAft>
              <a:buNone/>
            </a:pPr>
            <a:endParaRPr sz="1600" b="1" i="0" u="none" strike="noStrike" cap="none">
              <a:solidFill>
                <a:schemeClr val="dk1"/>
              </a:solidFill>
              <a:latin typeface="Arimo"/>
              <a:ea typeface="Arimo"/>
              <a:cs typeface="Arimo"/>
              <a:sym typeface="Arimo"/>
            </a:endParaRPr>
          </a:p>
          <a:p>
            <a:pPr marL="0" marR="0" lvl="0" indent="0" algn="l" rtl="0">
              <a:lnSpc>
                <a:spcPct val="100000"/>
              </a:lnSpc>
              <a:spcBef>
                <a:spcPts val="0"/>
              </a:spcBef>
              <a:spcAft>
                <a:spcPts val="0"/>
              </a:spcAft>
              <a:buNone/>
            </a:pPr>
            <a:r>
              <a:rPr lang="en" sz="1600" b="0" i="0" u="none" strike="noStrike" cap="none">
                <a:solidFill>
                  <a:schemeClr val="lt1"/>
                </a:solidFill>
                <a:latin typeface="Kumbh Sans"/>
                <a:ea typeface="Kumbh Sans"/>
                <a:cs typeface="Kumbh Sans"/>
                <a:sym typeface="Kumbh Sans"/>
              </a:rPr>
              <a:t>Using weight as the end goal of</a:t>
            </a:r>
            <a:r>
              <a:rPr lang="en" sz="1600">
                <a:solidFill>
                  <a:schemeClr val="lt1"/>
                </a:solidFill>
                <a:latin typeface="Kumbh Sans"/>
                <a:ea typeface="Kumbh Sans"/>
                <a:cs typeface="Kumbh Sans"/>
                <a:sym typeface="Kumbh Sans"/>
              </a:rPr>
              <a:t> </a:t>
            </a:r>
            <a:r>
              <a:rPr lang="en" sz="1600" b="0" i="0" u="none" strike="noStrike" cap="none">
                <a:solidFill>
                  <a:schemeClr val="lt1"/>
                </a:solidFill>
                <a:latin typeface="Kumbh Sans"/>
                <a:ea typeface="Kumbh Sans"/>
                <a:cs typeface="Kumbh Sans"/>
                <a:sym typeface="Kumbh Sans"/>
              </a:rPr>
              <a:t>health</a:t>
            </a:r>
            <a:endParaRPr sz="1600" b="0" i="0" u="none" strike="noStrike" cap="none">
              <a:solidFill>
                <a:schemeClr val="lt1"/>
              </a:solidFill>
              <a:latin typeface="Kumbh Sans"/>
              <a:ea typeface="Kumbh Sans"/>
              <a:cs typeface="Kumbh Sans"/>
              <a:sym typeface="Kumbh Sans"/>
            </a:endParaRPr>
          </a:p>
          <a:p>
            <a:pPr marL="0" marR="0" lvl="0" indent="0" algn="l" rtl="0">
              <a:lnSpc>
                <a:spcPct val="100000"/>
              </a:lnSpc>
              <a:spcBef>
                <a:spcPts val="0"/>
              </a:spcBef>
              <a:spcAft>
                <a:spcPts val="0"/>
              </a:spcAft>
              <a:buNone/>
            </a:pPr>
            <a:endParaRPr sz="1600">
              <a:solidFill>
                <a:schemeClr val="lt1"/>
              </a:solidFill>
              <a:latin typeface="Kumbh Sans"/>
              <a:ea typeface="Kumbh Sans"/>
              <a:cs typeface="Kumbh Sans"/>
              <a:sym typeface="Kumbh Sans"/>
            </a:endParaRPr>
          </a:p>
          <a:p>
            <a:pPr marL="0" marR="0" lvl="0" indent="0" algn="l" rtl="0">
              <a:lnSpc>
                <a:spcPct val="100000"/>
              </a:lnSpc>
              <a:spcBef>
                <a:spcPts val="0"/>
              </a:spcBef>
              <a:spcAft>
                <a:spcPts val="0"/>
              </a:spcAft>
              <a:buNone/>
            </a:pPr>
            <a:r>
              <a:rPr lang="en" sz="1600" b="0" i="0" u="none" strike="noStrike" cap="none">
                <a:solidFill>
                  <a:schemeClr val="lt1"/>
                </a:solidFill>
                <a:latin typeface="Kumbh Sans"/>
                <a:ea typeface="Kumbh Sans"/>
                <a:cs typeface="Kumbh Sans"/>
                <a:sym typeface="Kumbh Sans"/>
              </a:rPr>
              <a:t>Focusing too much on one determinant of healt</a:t>
            </a:r>
            <a:r>
              <a:rPr lang="en" sz="1600">
                <a:solidFill>
                  <a:schemeClr val="lt1"/>
                </a:solidFill>
                <a:latin typeface="Kumbh Sans"/>
                <a:ea typeface="Kumbh Sans"/>
                <a:cs typeface="Kumbh Sans"/>
                <a:sym typeface="Kumbh Sans"/>
              </a:rPr>
              <a:t>h</a:t>
            </a:r>
            <a:endParaRPr sz="1600">
              <a:solidFill>
                <a:schemeClr val="lt1"/>
              </a:solidFill>
              <a:latin typeface="Kumbh Sans"/>
              <a:ea typeface="Kumbh Sans"/>
              <a:cs typeface="Kumbh Sans"/>
              <a:sym typeface="Kumbh Sans"/>
            </a:endParaRPr>
          </a:p>
          <a:p>
            <a:pPr marL="0" marR="0" lvl="0" indent="0" algn="l" rtl="0">
              <a:lnSpc>
                <a:spcPct val="100000"/>
              </a:lnSpc>
              <a:spcBef>
                <a:spcPts val="0"/>
              </a:spcBef>
              <a:spcAft>
                <a:spcPts val="0"/>
              </a:spcAft>
              <a:buNone/>
            </a:pPr>
            <a:endParaRPr sz="1600">
              <a:solidFill>
                <a:schemeClr val="lt1"/>
              </a:solidFill>
              <a:latin typeface="Kumbh Sans"/>
              <a:ea typeface="Kumbh Sans"/>
              <a:cs typeface="Kumbh Sans"/>
              <a:sym typeface="Kumbh Sans"/>
            </a:endParaRPr>
          </a:p>
          <a:p>
            <a:pPr marL="0" marR="0" lvl="0" indent="0" algn="l" rtl="0">
              <a:lnSpc>
                <a:spcPct val="100000"/>
              </a:lnSpc>
              <a:spcBef>
                <a:spcPts val="0"/>
              </a:spcBef>
              <a:spcAft>
                <a:spcPts val="0"/>
              </a:spcAft>
              <a:buNone/>
            </a:pPr>
            <a:r>
              <a:rPr lang="en" sz="1600" b="0" i="0" u="none" strike="noStrike" cap="none">
                <a:solidFill>
                  <a:schemeClr val="lt1"/>
                </a:solidFill>
                <a:latin typeface="Kumbh Sans"/>
                <a:ea typeface="Kumbh Sans"/>
                <a:cs typeface="Kumbh Sans"/>
                <a:sym typeface="Kumbh Sans"/>
              </a:rPr>
              <a:t>Implying/assuming everyone has equal/easy access to health care</a:t>
            </a:r>
            <a:endParaRPr sz="2000" b="1" i="0" u="none" strike="noStrike" cap="none">
              <a:solidFill>
                <a:schemeClr val="dk1"/>
              </a:solidFill>
              <a:latin typeface="Arimo"/>
              <a:ea typeface="Arimo"/>
              <a:cs typeface="Arimo"/>
              <a:sym typeface="Arimo"/>
            </a:endParaRPr>
          </a:p>
          <a:p>
            <a:pPr marL="0" marR="0" lvl="0" indent="0" algn="l" rtl="0">
              <a:lnSpc>
                <a:spcPct val="100000"/>
              </a:lnSpc>
              <a:spcBef>
                <a:spcPts val="0"/>
              </a:spcBef>
              <a:spcAft>
                <a:spcPts val="0"/>
              </a:spcAft>
              <a:buClr>
                <a:schemeClr val="lt1"/>
              </a:buClr>
              <a:buSzPts val="1400"/>
              <a:buFont typeface="Kumbh Sans"/>
              <a:buNone/>
            </a:pPr>
            <a:endParaRPr sz="2000" b="1" i="0" u="none" strike="noStrike" cap="none">
              <a:solidFill>
                <a:schemeClr val="dk1"/>
              </a:solidFill>
              <a:latin typeface="Arimo"/>
              <a:ea typeface="Arimo"/>
              <a:cs typeface="Arimo"/>
              <a:sym typeface="Arimo"/>
            </a:endParaRPr>
          </a:p>
        </p:txBody>
      </p:sp>
      <p:sp>
        <p:nvSpPr>
          <p:cNvPr id="1383" name="Google Shape;1383;p68"/>
          <p:cNvSpPr txBox="1">
            <a:spLocks noGrp="1"/>
          </p:cNvSpPr>
          <p:nvPr>
            <p:ph type="subTitle" idx="4294967295"/>
          </p:nvPr>
        </p:nvSpPr>
        <p:spPr>
          <a:xfrm>
            <a:off x="857725" y="1367400"/>
            <a:ext cx="3559500" cy="3006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lt1"/>
              </a:buClr>
              <a:buSzPts val="1400"/>
              <a:buFont typeface="Kumbh Sans"/>
              <a:buNone/>
            </a:pPr>
            <a:r>
              <a:rPr lang="en" sz="1600" b="0" i="0" u="none" strike="noStrike" cap="none">
                <a:solidFill>
                  <a:schemeClr val="lt1"/>
                </a:solidFill>
                <a:latin typeface="Kumbh Sans"/>
                <a:ea typeface="Kumbh Sans"/>
                <a:cs typeface="Kumbh Sans"/>
                <a:sym typeface="Kumbh Sans"/>
              </a:rPr>
              <a:t>There are multiple dimensions of health</a:t>
            </a:r>
            <a:endParaRPr sz="1400" b="0" i="0" u="none" strike="noStrike" cap="none">
              <a:solidFill>
                <a:schemeClr val="lt1"/>
              </a:solidFill>
              <a:latin typeface="Kumbh Sans"/>
              <a:ea typeface="Kumbh Sans"/>
              <a:cs typeface="Kumbh Sans"/>
              <a:sym typeface="Kumbh Sans"/>
            </a:endParaRPr>
          </a:p>
          <a:p>
            <a:pPr marL="0" marR="0" lvl="0" indent="0" algn="r" rtl="0">
              <a:lnSpc>
                <a:spcPct val="100000"/>
              </a:lnSpc>
              <a:spcBef>
                <a:spcPts val="0"/>
              </a:spcBef>
              <a:spcAft>
                <a:spcPts val="0"/>
              </a:spcAft>
              <a:buClr>
                <a:schemeClr val="lt1"/>
              </a:buClr>
              <a:buSzPts val="1400"/>
              <a:buFont typeface="Kumbh Sans"/>
              <a:buNone/>
            </a:pPr>
            <a:endParaRPr sz="1600" b="0" i="0" u="none" strike="noStrike" cap="none">
              <a:solidFill>
                <a:schemeClr val="lt1"/>
              </a:solidFill>
              <a:latin typeface="Kumbh Sans"/>
              <a:ea typeface="Kumbh Sans"/>
              <a:cs typeface="Kumbh Sans"/>
              <a:sym typeface="Kumbh Sans"/>
            </a:endParaRPr>
          </a:p>
          <a:p>
            <a:pPr marL="0" marR="0" lvl="0" indent="0" algn="r" rtl="0">
              <a:lnSpc>
                <a:spcPct val="100000"/>
              </a:lnSpc>
              <a:spcBef>
                <a:spcPts val="0"/>
              </a:spcBef>
              <a:spcAft>
                <a:spcPts val="0"/>
              </a:spcAft>
              <a:buClr>
                <a:schemeClr val="lt1"/>
              </a:buClr>
              <a:buSzPts val="1400"/>
              <a:buFont typeface="Kumbh Sans"/>
              <a:buNone/>
            </a:pPr>
            <a:r>
              <a:rPr lang="en" sz="1600" b="0" i="0" u="none" strike="noStrike" cap="none">
                <a:solidFill>
                  <a:schemeClr val="lt1"/>
                </a:solidFill>
                <a:latin typeface="Kumbh Sans"/>
                <a:ea typeface="Kumbh Sans"/>
                <a:cs typeface="Kumbh Sans"/>
                <a:sym typeface="Kumbh Sans"/>
              </a:rPr>
              <a:t>Health is weight-neutral</a:t>
            </a:r>
            <a:endParaRPr sz="1400" b="0" i="0" u="none" strike="noStrike" cap="none">
              <a:solidFill>
                <a:schemeClr val="lt1"/>
              </a:solidFill>
              <a:latin typeface="Kumbh Sans"/>
              <a:ea typeface="Kumbh Sans"/>
              <a:cs typeface="Kumbh Sans"/>
              <a:sym typeface="Kumbh Sans"/>
            </a:endParaRPr>
          </a:p>
          <a:p>
            <a:pPr marL="0" marR="0" lvl="0" indent="0" algn="r" rtl="0">
              <a:lnSpc>
                <a:spcPct val="100000"/>
              </a:lnSpc>
              <a:spcBef>
                <a:spcPts val="0"/>
              </a:spcBef>
              <a:spcAft>
                <a:spcPts val="0"/>
              </a:spcAft>
              <a:buClr>
                <a:schemeClr val="lt1"/>
              </a:buClr>
              <a:buSzPts val="1400"/>
              <a:buFont typeface="Kumbh Sans"/>
              <a:buNone/>
            </a:pPr>
            <a:endParaRPr sz="1600" b="0" i="0" u="none" strike="noStrike" cap="none">
              <a:solidFill>
                <a:schemeClr val="lt1"/>
              </a:solidFill>
              <a:latin typeface="Kumbh Sans"/>
              <a:ea typeface="Kumbh Sans"/>
              <a:cs typeface="Kumbh Sans"/>
              <a:sym typeface="Kumbh Sans"/>
            </a:endParaRPr>
          </a:p>
          <a:p>
            <a:pPr marL="0" marR="0" lvl="0" indent="0" algn="r" rtl="0">
              <a:lnSpc>
                <a:spcPct val="100000"/>
              </a:lnSpc>
              <a:spcBef>
                <a:spcPts val="0"/>
              </a:spcBef>
              <a:spcAft>
                <a:spcPts val="0"/>
              </a:spcAft>
              <a:buClr>
                <a:schemeClr val="lt1"/>
              </a:buClr>
              <a:buSzPts val="1400"/>
              <a:buFont typeface="Kumbh Sans"/>
              <a:buNone/>
            </a:pPr>
            <a:r>
              <a:rPr lang="en" sz="1600" b="0" i="0" u="none" strike="noStrike" cap="none">
                <a:solidFill>
                  <a:schemeClr val="lt1"/>
                </a:solidFill>
                <a:latin typeface="Kumbh Sans"/>
                <a:ea typeface="Kumbh Sans"/>
                <a:cs typeface="Kumbh Sans"/>
                <a:sym typeface="Kumbh Sans"/>
              </a:rPr>
              <a:t>There are social determinants of health</a:t>
            </a:r>
            <a:endParaRPr sz="1400" b="0" i="0" u="none" strike="noStrike" cap="none">
              <a:solidFill>
                <a:schemeClr val="lt1"/>
              </a:solidFill>
              <a:latin typeface="Kumbh Sans"/>
              <a:ea typeface="Kumbh Sans"/>
              <a:cs typeface="Kumbh Sans"/>
              <a:sym typeface="Kumbh Sans"/>
            </a:endParaRPr>
          </a:p>
          <a:p>
            <a:pPr marL="0" marR="0" lvl="0" indent="0" algn="r" rtl="0">
              <a:lnSpc>
                <a:spcPct val="100000"/>
              </a:lnSpc>
              <a:spcBef>
                <a:spcPts val="0"/>
              </a:spcBef>
              <a:spcAft>
                <a:spcPts val="0"/>
              </a:spcAft>
              <a:buClr>
                <a:schemeClr val="lt1"/>
              </a:buClr>
              <a:buSzPts val="1400"/>
              <a:buFont typeface="Kumbh Sans"/>
              <a:buNone/>
            </a:pPr>
            <a:endParaRPr sz="1600" b="0" i="0" u="none" strike="noStrike" cap="none">
              <a:solidFill>
                <a:schemeClr val="lt1"/>
              </a:solidFill>
              <a:latin typeface="Kumbh Sans"/>
              <a:ea typeface="Kumbh Sans"/>
              <a:cs typeface="Kumbh Sans"/>
              <a:sym typeface="Kumbh Sans"/>
            </a:endParaRPr>
          </a:p>
          <a:p>
            <a:pPr marL="0" marR="0" lvl="0" indent="0" algn="r" rtl="0">
              <a:lnSpc>
                <a:spcPct val="100000"/>
              </a:lnSpc>
              <a:spcBef>
                <a:spcPts val="0"/>
              </a:spcBef>
              <a:spcAft>
                <a:spcPts val="0"/>
              </a:spcAft>
              <a:buClr>
                <a:schemeClr val="lt1"/>
              </a:buClr>
              <a:buSzPts val="1400"/>
              <a:buFont typeface="Kumbh Sans"/>
              <a:buNone/>
            </a:pPr>
            <a:r>
              <a:rPr lang="en" sz="1600" b="0" i="0" u="none" strike="noStrike" cap="none">
                <a:solidFill>
                  <a:schemeClr val="lt1"/>
                </a:solidFill>
                <a:latin typeface="Kumbh Sans"/>
                <a:ea typeface="Kumbh Sans"/>
                <a:cs typeface="Kumbh Sans"/>
                <a:sym typeface="Kumbh Sans"/>
              </a:rPr>
              <a:t>Focus broadly on how groups of people are affected</a:t>
            </a:r>
            <a:endParaRPr sz="1400" b="0" i="0" u="none" strike="noStrike" cap="none">
              <a:solidFill>
                <a:schemeClr val="lt1"/>
              </a:solidFill>
              <a:latin typeface="Kumbh Sans"/>
              <a:ea typeface="Kumbh Sans"/>
              <a:cs typeface="Kumbh Sans"/>
              <a:sym typeface="Kumbh Sans"/>
            </a:endParaRPr>
          </a:p>
          <a:p>
            <a:pPr marL="0" marR="0" lvl="0" indent="0" algn="r" rtl="0">
              <a:lnSpc>
                <a:spcPct val="100000"/>
              </a:lnSpc>
              <a:spcBef>
                <a:spcPts val="0"/>
              </a:spcBef>
              <a:spcAft>
                <a:spcPts val="0"/>
              </a:spcAft>
              <a:buClr>
                <a:schemeClr val="lt1"/>
              </a:buClr>
              <a:buSzPts val="1400"/>
              <a:buFont typeface="Kumbh Sans"/>
              <a:buNone/>
            </a:pPr>
            <a:endParaRPr sz="2000" b="1" i="0" u="none" strike="noStrike" cap="none">
              <a:solidFill>
                <a:schemeClr val="dk1"/>
              </a:solidFill>
              <a:latin typeface="Arimo"/>
              <a:ea typeface="Arimo"/>
              <a:cs typeface="Arimo"/>
              <a:sym typeface="Arimo"/>
            </a:endParaRPr>
          </a:p>
        </p:txBody>
      </p:sp>
      <p:cxnSp>
        <p:nvCxnSpPr>
          <p:cNvPr id="1384" name="Google Shape;1384;p68"/>
          <p:cNvCxnSpPr/>
          <p:nvPr/>
        </p:nvCxnSpPr>
        <p:spPr>
          <a:xfrm>
            <a:off x="4437531" y="2137369"/>
            <a:ext cx="268800" cy="0"/>
          </a:xfrm>
          <a:prstGeom prst="straightConnector1">
            <a:avLst/>
          </a:prstGeom>
          <a:noFill/>
          <a:ln w="19050" cap="flat" cmpd="sng">
            <a:solidFill>
              <a:schemeClr val="lt1"/>
            </a:solidFill>
            <a:prstDash val="solid"/>
            <a:round/>
            <a:headEnd type="none" w="sm" len="sm"/>
            <a:tailEnd type="none" w="sm" len="sm"/>
          </a:ln>
        </p:spPr>
      </p:cxnSp>
      <p:cxnSp>
        <p:nvCxnSpPr>
          <p:cNvPr id="1385" name="Google Shape;1385;p68"/>
          <p:cNvCxnSpPr/>
          <p:nvPr/>
        </p:nvCxnSpPr>
        <p:spPr>
          <a:xfrm>
            <a:off x="4437531" y="3039094"/>
            <a:ext cx="268800" cy="0"/>
          </a:xfrm>
          <a:prstGeom prst="straightConnector1">
            <a:avLst/>
          </a:prstGeom>
          <a:noFill/>
          <a:ln w="19050" cap="flat" cmpd="sng">
            <a:solidFill>
              <a:schemeClr val="lt1"/>
            </a:solidFill>
            <a:prstDash val="solid"/>
            <a:round/>
            <a:headEnd type="none" w="sm" len="sm"/>
            <a:tailEnd type="none" w="sm" len="sm"/>
          </a:ln>
        </p:spPr>
      </p:cxnSp>
      <p:cxnSp>
        <p:nvCxnSpPr>
          <p:cNvPr id="1386" name="Google Shape;1386;p68"/>
          <p:cNvCxnSpPr/>
          <p:nvPr/>
        </p:nvCxnSpPr>
        <p:spPr>
          <a:xfrm>
            <a:off x="4437531" y="3961894"/>
            <a:ext cx="2688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69"/>
          <p:cNvSpPr txBox="1">
            <a:spLocks noGrp="1"/>
          </p:cNvSpPr>
          <p:nvPr>
            <p:ph type="title"/>
          </p:nvPr>
        </p:nvSpPr>
        <p:spPr>
          <a:xfrm>
            <a:off x="713225" y="539500"/>
            <a:ext cx="7717500" cy="564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Balancing act</a:t>
            </a:r>
            <a:endParaRPr/>
          </a:p>
        </p:txBody>
      </p:sp>
      <p:sp>
        <p:nvSpPr>
          <p:cNvPr id="1392" name="Google Shape;1392;p69"/>
          <p:cNvSpPr txBox="1">
            <a:spLocks noGrp="1"/>
          </p:cNvSpPr>
          <p:nvPr>
            <p:ph type="subTitle" idx="3"/>
          </p:nvPr>
        </p:nvSpPr>
        <p:spPr>
          <a:xfrm>
            <a:off x="259750" y="1303950"/>
            <a:ext cx="3622800" cy="3344100"/>
          </a:xfrm>
          <a:prstGeom prst="rect">
            <a:avLst/>
          </a:prstGeom>
          <a:ln w="9525" cap="flat" cmpd="sng">
            <a:solidFill>
              <a:schemeClr val="accent6"/>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n"/>
              <a:t>Promote a healthful diet</a:t>
            </a:r>
            <a:endParaRPr/>
          </a:p>
          <a:p>
            <a:pPr marL="0" lvl="0" indent="0" algn="ctr" rtl="0">
              <a:spcBef>
                <a:spcPts val="1200"/>
              </a:spcBef>
              <a:spcAft>
                <a:spcPts val="0"/>
              </a:spcAft>
              <a:buNone/>
            </a:pPr>
            <a:r>
              <a:rPr lang="en"/>
              <a:t>Individual choice</a:t>
            </a:r>
            <a:endParaRPr/>
          </a:p>
          <a:p>
            <a:pPr marL="0" lvl="0" indent="0" algn="ctr" rtl="0">
              <a:spcBef>
                <a:spcPts val="1200"/>
              </a:spcBef>
              <a:spcAft>
                <a:spcPts val="0"/>
              </a:spcAft>
              <a:buNone/>
            </a:pPr>
            <a:r>
              <a:rPr lang="en"/>
              <a:t>Behavior design</a:t>
            </a:r>
            <a:endParaRPr/>
          </a:p>
          <a:p>
            <a:pPr marL="0" lvl="0" indent="0" algn="ctr" rtl="0">
              <a:spcBef>
                <a:spcPts val="1200"/>
              </a:spcBef>
              <a:spcAft>
                <a:spcPts val="0"/>
              </a:spcAft>
              <a:buNone/>
            </a:pPr>
            <a:r>
              <a:rPr lang="en"/>
              <a:t>Word choice in policy</a:t>
            </a:r>
            <a:endParaRPr/>
          </a:p>
          <a:p>
            <a:pPr marL="0" lvl="0" indent="0" algn="ctr" rtl="0">
              <a:spcBef>
                <a:spcPts val="1200"/>
              </a:spcBef>
              <a:spcAft>
                <a:spcPts val="1200"/>
              </a:spcAft>
              <a:buNone/>
            </a:pPr>
            <a:endParaRPr/>
          </a:p>
        </p:txBody>
      </p:sp>
      <p:sp>
        <p:nvSpPr>
          <p:cNvPr id="1393" name="Google Shape;1393;p69"/>
          <p:cNvSpPr txBox="1">
            <a:spLocks noGrp="1"/>
          </p:cNvSpPr>
          <p:nvPr>
            <p:ph type="subTitle" idx="4"/>
          </p:nvPr>
        </p:nvSpPr>
        <p:spPr>
          <a:xfrm>
            <a:off x="4587950" y="1303950"/>
            <a:ext cx="4398600" cy="33441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n"/>
              <a:t>Food neutrality</a:t>
            </a:r>
            <a:endParaRPr/>
          </a:p>
          <a:p>
            <a:pPr marL="0" lvl="0" indent="0" algn="ctr" rtl="0">
              <a:spcBef>
                <a:spcPts val="1200"/>
              </a:spcBef>
              <a:spcAft>
                <a:spcPts val="0"/>
              </a:spcAft>
              <a:buNone/>
            </a:pPr>
            <a:r>
              <a:rPr lang="en"/>
              <a:t>Social determinants of health</a:t>
            </a:r>
            <a:endParaRPr/>
          </a:p>
          <a:p>
            <a:pPr marL="0" lvl="0" indent="0" algn="ctr" rtl="0">
              <a:spcBef>
                <a:spcPts val="1200"/>
              </a:spcBef>
              <a:spcAft>
                <a:spcPts val="0"/>
              </a:spcAft>
              <a:buNone/>
            </a:pPr>
            <a:r>
              <a:rPr lang="en"/>
              <a:t>Disordered eating habits/stigma</a:t>
            </a:r>
            <a:endParaRPr/>
          </a:p>
          <a:p>
            <a:pPr marL="0" lvl="0" indent="0" algn="ctr" rtl="0">
              <a:spcBef>
                <a:spcPts val="1200"/>
              </a:spcBef>
              <a:spcAft>
                <a:spcPts val="1200"/>
              </a:spcAft>
              <a:buNone/>
            </a:pPr>
            <a:r>
              <a:rPr lang="en"/>
              <a:t>Word choice in mass marketing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1397"/>
        <p:cNvGrpSpPr/>
        <p:nvPr/>
      </p:nvGrpSpPr>
      <p:grpSpPr>
        <a:xfrm>
          <a:off x="0" y="0"/>
          <a:ext cx="0" cy="0"/>
          <a:chOff x="0" y="0"/>
          <a:chExt cx="0" cy="0"/>
        </a:xfrm>
      </p:grpSpPr>
      <p:sp>
        <p:nvSpPr>
          <p:cNvPr id="1398" name="Google Shape;1398;p70"/>
          <p:cNvSpPr txBox="1">
            <a:spLocks noGrp="1"/>
          </p:cNvSpPr>
          <p:nvPr>
            <p:ph type="title"/>
          </p:nvPr>
        </p:nvSpPr>
        <p:spPr>
          <a:xfrm>
            <a:off x="311700" y="372500"/>
            <a:ext cx="8520600" cy="7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Balancing act</a:t>
            </a:r>
            <a:endParaRPr/>
          </a:p>
        </p:txBody>
      </p:sp>
      <p:sp>
        <p:nvSpPr>
          <p:cNvPr id="1399" name="Google Shape;1399;p70"/>
          <p:cNvSpPr/>
          <p:nvPr/>
        </p:nvSpPr>
        <p:spPr>
          <a:xfrm>
            <a:off x="4144350" y="4492675"/>
            <a:ext cx="855300" cy="540000"/>
          </a:xfrm>
          <a:prstGeom prst="triangle">
            <a:avLst>
              <a:gd name="adj"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70"/>
          <p:cNvSpPr/>
          <p:nvPr/>
        </p:nvSpPr>
        <p:spPr>
          <a:xfrm rot="3644">
            <a:off x="2449357" y="4334617"/>
            <a:ext cx="4245302" cy="117600"/>
          </a:xfrm>
          <a:prstGeom prst="rect">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70"/>
          <p:cNvSpPr txBox="1"/>
          <p:nvPr/>
        </p:nvSpPr>
        <p:spPr>
          <a:xfrm>
            <a:off x="2382600" y="3787750"/>
            <a:ext cx="1914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Individual responsibility</a:t>
            </a:r>
            <a:endParaRPr>
              <a:latin typeface="Lato"/>
              <a:ea typeface="Lato"/>
              <a:cs typeface="Lato"/>
              <a:sym typeface="Lato"/>
            </a:endParaRPr>
          </a:p>
        </p:txBody>
      </p:sp>
      <p:sp>
        <p:nvSpPr>
          <p:cNvPr id="1402" name="Google Shape;1402;p70"/>
          <p:cNvSpPr txBox="1"/>
          <p:nvPr/>
        </p:nvSpPr>
        <p:spPr>
          <a:xfrm>
            <a:off x="4144350" y="3787738"/>
            <a:ext cx="3025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Multiple factors  influence health/SDOH</a:t>
            </a:r>
            <a:endParaRPr>
              <a:latin typeface="Lato"/>
              <a:ea typeface="Lato"/>
              <a:cs typeface="Lato"/>
              <a:sym typeface="Lato"/>
            </a:endParaRPr>
          </a:p>
        </p:txBody>
      </p:sp>
      <p:sp>
        <p:nvSpPr>
          <p:cNvPr id="1403" name="Google Shape;1403;p70"/>
          <p:cNvSpPr txBox="1"/>
          <p:nvPr/>
        </p:nvSpPr>
        <p:spPr>
          <a:xfrm>
            <a:off x="5222675" y="1324000"/>
            <a:ext cx="3536100" cy="8313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6"/>
                </a:solidFill>
                <a:latin typeface="Lato"/>
                <a:ea typeface="Lato"/>
                <a:cs typeface="Lato"/>
                <a:sym typeface="Lato"/>
              </a:rPr>
              <a:t>Groups (in general) are affected</a:t>
            </a:r>
            <a:endParaRPr b="1">
              <a:solidFill>
                <a:schemeClr val="accent6"/>
              </a:solidFill>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Not everyone has the same opportunities to be as healthy as others</a:t>
            </a:r>
            <a:endParaRPr>
              <a:latin typeface="Lato"/>
              <a:ea typeface="Lato"/>
              <a:cs typeface="Lato"/>
              <a:sym typeface="Lato"/>
            </a:endParaRPr>
          </a:p>
        </p:txBody>
      </p:sp>
      <p:sp>
        <p:nvSpPr>
          <p:cNvPr id="1404" name="Google Shape;1404;p70"/>
          <p:cNvSpPr txBox="1"/>
          <p:nvPr/>
        </p:nvSpPr>
        <p:spPr>
          <a:xfrm>
            <a:off x="311700" y="1324000"/>
            <a:ext cx="3984900" cy="12621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6"/>
                </a:solidFill>
                <a:latin typeface="Lato"/>
                <a:ea typeface="Lato"/>
                <a:cs typeface="Lato"/>
                <a:sym typeface="Lato"/>
              </a:rPr>
              <a:t>Personal responsibility as one of many influences</a:t>
            </a:r>
            <a:endParaRPr b="1">
              <a:solidFill>
                <a:schemeClr val="accent6"/>
              </a:solidFill>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Everyone should be able to make the choices that allow them to live a long, healthy life regardless of their income, education, or ethnic background</a:t>
            </a:r>
            <a:endParaRPr>
              <a:latin typeface="Lato"/>
              <a:ea typeface="Lato"/>
              <a:cs typeface="Lato"/>
              <a:sym typeface="Lato"/>
            </a:endParaRPr>
          </a:p>
        </p:txBody>
      </p:sp>
      <p:sp>
        <p:nvSpPr>
          <p:cNvPr id="1405" name="Google Shape;1405;p70"/>
          <p:cNvSpPr txBox="1"/>
          <p:nvPr/>
        </p:nvSpPr>
        <p:spPr>
          <a:xfrm>
            <a:off x="311700" y="2914475"/>
            <a:ext cx="3984900" cy="6156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CC0000"/>
                </a:solidFill>
                <a:latin typeface="Lato"/>
                <a:ea typeface="Lato"/>
                <a:cs typeface="Lato"/>
                <a:sym typeface="Lato"/>
              </a:rPr>
              <a:t>Individuals are solely responsible</a:t>
            </a:r>
            <a:endParaRPr b="1">
              <a:solidFill>
                <a:srgbClr val="CC0000"/>
              </a:solidFill>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Make the healthy choice the easy choice</a:t>
            </a:r>
            <a:endParaRPr>
              <a:latin typeface="Lato"/>
              <a:ea typeface="Lato"/>
              <a:cs typeface="Lato"/>
              <a:sym typeface="Lato"/>
            </a:endParaRPr>
          </a:p>
        </p:txBody>
      </p:sp>
      <p:sp>
        <p:nvSpPr>
          <p:cNvPr id="1406" name="Google Shape;1406;p70"/>
          <p:cNvSpPr txBox="1"/>
          <p:nvPr/>
        </p:nvSpPr>
        <p:spPr>
          <a:xfrm>
            <a:off x="5222675" y="2698775"/>
            <a:ext cx="3462900" cy="8313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CC0000"/>
                </a:solidFill>
                <a:latin typeface="Lato"/>
                <a:ea typeface="Lato"/>
                <a:cs typeface="Lato"/>
                <a:sym typeface="Lato"/>
              </a:rPr>
              <a:t>Focusing on one social determinant only</a:t>
            </a:r>
            <a:endParaRPr b="1">
              <a:solidFill>
                <a:srgbClr val="CC0000"/>
              </a:solidFill>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Low-income individuals are not able to live a long, healthy life due to poverty</a:t>
            </a:r>
            <a:endParaRPr>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grpSp>
        <p:nvGrpSpPr>
          <p:cNvPr id="1411" name="Google Shape;1411;p71"/>
          <p:cNvGrpSpPr/>
          <p:nvPr/>
        </p:nvGrpSpPr>
        <p:grpSpPr>
          <a:xfrm>
            <a:off x="2059954" y="3"/>
            <a:ext cx="4796348" cy="5044561"/>
            <a:chOff x="1137475" y="-145915"/>
            <a:chExt cx="3736055" cy="3958381"/>
          </a:xfrm>
        </p:grpSpPr>
        <p:sp>
          <p:nvSpPr>
            <p:cNvPr id="1412" name="Google Shape;1412;p71"/>
            <p:cNvSpPr/>
            <p:nvPr/>
          </p:nvSpPr>
          <p:spPr>
            <a:xfrm>
              <a:off x="2527300" y="1600199"/>
              <a:ext cx="1955700" cy="1955700"/>
            </a:xfrm>
            <a:custGeom>
              <a:avLst/>
              <a:gdLst/>
              <a:ahLst/>
              <a:cxnLst/>
              <a:rect l="l" t="t" r="r" b="b"/>
              <a:pathLst>
                <a:path w="120000" h="120000" extrusionOk="0">
                  <a:moveTo>
                    <a:pt x="85223" y="19133"/>
                  </a:moveTo>
                  <a:lnTo>
                    <a:pt x="94453" y="11258"/>
                  </a:lnTo>
                  <a:lnTo>
                    <a:pt x="101941" y="17530"/>
                  </a:lnTo>
                  <a:lnTo>
                    <a:pt x="95940" y="28109"/>
                  </a:lnTo>
                  <a:lnTo>
                    <a:pt x="95940" y="28109"/>
                  </a:lnTo>
                  <a:cubicBezTo>
                    <a:pt x="100281" y="32983"/>
                    <a:pt x="103581" y="38688"/>
                    <a:pt x="105639" y="44877"/>
                  </a:cubicBezTo>
                  <a:lnTo>
                    <a:pt x="117735" y="44857"/>
                  </a:lnTo>
                  <a:lnTo>
                    <a:pt x="119428" y="54445"/>
                  </a:lnTo>
                  <a:lnTo>
                    <a:pt x="108068" y="58630"/>
                  </a:lnTo>
                  <a:lnTo>
                    <a:pt x="108068" y="58630"/>
                  </a:lnTo>
                  <a:cubicBezTo>
                    <a:pt x="108255" y="65148"/>
                    <a:pt x="107109" y="71636"/>
                    <a:pt x="104700" y="77697"/>
                  </a:cubicBezTo>
                  <a:lnTo>
                    <a:pt x="113935" y="85567"/>
                  </a:lnTo>
                  <a:lnTo>
                    <a:pt x="109054" y="94005"/>
                  </a:lnTo>
                  <a:lnTo>
                    <a:pt x="97705" y="89792"/>
                  </a:lnTo>
                  <a:lnTo>
                    <a:pt x="97705" y="89792"/>
                  </a:lnTo>
                  <a:cubicBezTo>
                    <a:pt x="93650" y="94905"/>
                    <a:pt x="88594" y="99139"/>
                    <a:pt x="82846" y="102237"/>
                  </a:cubicBezTo>
                  <a:lnTo>
                    <a:pt x="84911" y="114243"/>
                  </a:lnTo>
                  <a:lnTo>
                    <a:pt x="75715" y="117584"/>
                  </a:lnTo>
                  <a:lnTo>
                    <a:pt x="69698" y="107014"/>
                  </a:lnTo>
                  <a:lnTo>
                    <a:pt x="69698" y="107014"/>
                  </a:lnTo>
                  <a:cubicBezTo>
                    <a:pt x="63300" y="108329"/>
                    <a:pt x="56700" y="108329"/>
                    <a:pt x="50302" y="107014"/>
                  </a:cubicBezTo>
                  <a:lnTo>
                    <a:pt x="44285" y="117584"/>
                  </a:lnTo>
                  <a:lnTo>
                    <a:pt x="35089" y="114243"/>
                  </a:lnTo>
                  <a:lnTo>
                    <a:pt x="37154" y="102237"/>
                  </a:lnTo>
                  <a:cubicBezTo>
                    <a:pt x="31406" y="99139"/>
                    <a:pt x="26350" y="94905"/>
                    <a:pt x="22295" y="89792"/>
                  </a:cubicBezTo>
                  <a:lnTo>
                    <a:pt x="10946" y="94005"/>
                  </a:lnTo>
                  <a:lnTo>
                    <a:pt x="6065" y="85567"/>
                  </a:lnTo>
                  <a:lnTo>
                    <a:pt x="15300" y="77697"/>
                  </a:lnTo>
                  <a:lnTo>
                    <a:pt x="15300" y="77697"/>
                  </a:lnTo>
                  <a:cubicBezTo>
                    <a:pt x="12891" y="71636"/>
                    <a:pt x="11745" y="65148"/>
                    <a:pt x="11932" y="58630"/>
                  </a:cubicBezTo>
                  <a:lnTo>
                    <a:pt x="572" y="54445"/>
                  </a:lnTo>
                  <a:lnTo>
                    <a:pt x="2265" y="44857"/>
                  </a:lnTo>
                  <a:lnTo>
                    <a:pt x="14361" y="44877"/>
                  </a:lnTo>
                  <a:lnTo>
                    <a:pt x="14361" y="44877"/>
                  </a:lnTo>
                  <a:cubicBezTo>
                    <a:pt x="16419" y="38688"/>
                    <a:pt x="19719" y="32983"/>
                    <a:pt x="24060" y="28109"/>
                  </a:cubicBezTo>
                  <a:lnTo>
                    <a:pt x="18059" y="17530"/>
                  </a:lnTo>
                  <a:lnTo>
                    <a:pt x="25547" y="11258"/>
                  </a:lnTo>
                  <a:lnTo>
                    <a:pt x="34777" y="19133"/>
                  </a:lnTo>
                  <a:cubicBezTo>
                    <a:pt x="40339" y="15712"/>
                    <a:pt x="46541" y="13459"/>
                    <a:pt x="53004" y="12511"/>
                  </a:cubicBezTo>
                  <a:lnTo>
                    <a:pt x="55105" y="511"/>
                  </a:lnTo>
                  <a:lnTo>
                    <a:pt x="64895" y="511"/>
                  </a:lnTo>
                  <a:lnTo>
                    <a:pt x="66996" y="12511"/>
                  </a:lnTo>
                  <a:cubicBezTo>
                    <a:pt x="73459" y="13459"/>
                    <a:pt x="79661" y="15712"/>
                    <a:pt x="85223" y="19133"/>
                  </a:cubicBez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71"/>
            <p:cNvSpPr txBox="1"/>
            <p:nvPr/>
          </p:nvSpPr>
          <p:spPr>
            <a:xfrm>
              <a:off x="2920503" y="2058336"/>
              <a:ext cx="1169400" cy="10053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None/>
              </a:pPr>
              <a:r>
                <a:rPr lang="en" sz="1300" b="1" i="0" u="none" strike="noStrike" cap="none">
                  <a:solidFill>
                    <a:schemeClr val="dk2"/>
                  </a:solidFill>
                  <a:latin typeface="Arial"/>
                  <a:ea typeface="Arial"/>
                  <a:cs typeface="Arial"/>
                  <a:sym typeface="Arial"/>
                </a:rPr>
                <a:t>Messaging</a:t>
              </a:r>
              <a:endParaRPr sz="1300" b="1" i="0" u="none" strike="noStrike" cap="none">
                <a:solidFill>
                  <a:schemeClr val="dk2"/>
                </a:solidFill>
                <a:latin typeface="Arial"/>
                <a:ea typeface="Arial"/>
                <a:cs typeface="Arial"/>
                <a:sym typeface="Arial"/>
              </a:endParaRPr>
            </a:p>
          </p:txBody>
        </p:sp>
        <p:sp>
          <p:nvSpPr>
            <p:cNvPr id="1414" name="Google Shape;1414;p71"/>
            <p:cNvSpPr/>
            <p:nvPr/>
          </p:nvSpPr>
          <p:spPr>
            <a:xfrm>
              <a:off x="1389380" y="1137920"/>
              <a:ext cx="1422300" cy="1422300"/>
            </a:xfrm>
            <a:custGeom>
              <a:avLst/>
              <a:gdLst/>
              <a:ahLst/>
              <a:cxnLst/>
              <a:rect l="l" t="t" r="r" b="b"/>
              <a:pathLst>
                <a:path w="120000" h="120000" extrusionOk="0">
                  <a:moveTo>
                    <a:pt x="89883" y="30393"/>
                  </a:moveTo>
                  <a:lnTo>
                    <a:pt x="107433" y="24977"/>
                  </a:lnTo>
                  <a:lnTo>
                    <a:pt x="113979" y="36279"/>
                  </a:lnTo>
                  <a:lnTo>
                    <a:pt x="100662" y="49005"/>
                  </a:lnTo>
                  <a:cubicBezTo>
                    <a:pt x="102622" y="56205"/>
                    <a:pt x="102622" y="63795"/>
                    <a:pt x="100662" y="70995"/>
                  </a:cubicBezTo>
                  <a:lnTo>
                    <a:pt x="113979" y="83721"/>
                  </a:lnTo>
                  <a:lnTo>
                    <a:pt x="107433" y="95023"/>
                  </a:lnTo>
                  <a:lnTo>
                    <a:pt x="89883" y="89607"/>
                  </a:lnTo>
                  <a:cubicBezTo>
                    <a:pt x="84608" y="94898"/>
                    <a:pt x="78014" y="98693"/>
                    <a:pt x="70779" y="100602"/>
                  </a:cubicBezTo>
                  <a:lnTo>
                    <a:pt x="66579" y="118602"/>
                  </a:lnTo>
                  <a:lnTo>
                    <a:pt x="53421" y="118602"/>
                  </a:lnTo>
                  <a:lnTo>
                    <a:pt x="49221" y="100602"/>
                  </a:lnTo>
                  <a:lnTo>
                    <a:pt x="49221" y="100602"/>
                  </a:lnTo>
                  <a:cubicBezTo>
                    <a:pt x="41986" y="98693"/>
                    <a:pt x="35392" y="94898"/>
                    <a:pt x="30117" y="89607"/>
                  </a:cubicBezTo>
                  <a:lnTo>
                    <a:pt x="12567" y="95023"/>
                  </a:lnTo>
                  <a:lnTo>
                    <a:pt x="6021" y="83721"/>
                  </a:lnTo>
                  <a:lnTo>
                    <a:pt x="19338" y="70995"/>
                  </a:lnTo>
                  <a:lnTo>
                    <a:pt x="19338" y="70995"/>
                  </a:lnTo>
                  <a:cubicBezTo>
                    <a:pt x="17378" y="63795"/>
                    <a:pt x="17378" y="56205"/>
                    <a:pt x="19338" y="49005"/>
                  </a:cubicBezTo>
                  <a:lnTo>
                    <a:pt x="6021" y="36279"/>
                  </a:lnTo>
                  <a:lnTo>
                    <a:pt x="12567" y="24977"/>
                  </a:lnTo>
                  <a:lnTo>
                    <a:pt x="30117" y="30393"/>
                  </a:lnTo>
                  <a:lnTo>
                    <a:pt x="30117" y="30393"/>
                  </a:lnTo>
                  <a:cubicBezTo>
                    <a:pt x="35392" y="25102"/>
                    <a:pt x="41986" y="21307"/>
                    <a:pt x="49221" y="19398"/>
                  </a:cubicBezTo>
                  <a:lnTo>
                    <a:pt x="53421" y="1398"/>
                  </a:lnTo>
                  <a:lnTo>
                    <a:pt x="66579" y="1398"/>
                  </a:lnTo>
                  <a:lnTo>
                    <a:pt x="70779" y="19398"/>
                  </a:lnTo>
                  <a:lnTo>
                    <a:pt x="70779" y="19398"/>
                  </a:lnTo>
                  <a:cubicBezTo>
                    <a:pt x="78014" y="21307"/>
                    <a:pt x="84608" y="25102"/>
                    <a:pt x="89883" y="30393"/>
                  </a:cubicBez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71"/>
            <p:cNvSpPr txBox="1"/>
            <p:nvPr/>
          </p:nvSpPr>
          <p:spPr>
            <a:xfrm>
              <a:off x="1747473" y="1498178"/>
              <a:ext cx="706200" cy="7020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None/>
              </a:pPr>
              <a:r>
                <a:rPr lang="en" sz="1300" b="1" i="0" u="none" strike="noStrike" cap="none">
                  <a:solidFill>
                    <a:schemeClr val="dk2"/>
                  </a:solidFill>
                  <a:latin typeface="Arial"/>
                  <a:ea typeface="Arial"/>
                  <a:cs typeface="Arial"/>
                  <a:sym typeface="Arial"/>
                </a:rPr>
                <a:t>Education</a:t>
              </a:r>
              <a:endParaRPr sz="1300" b="1" i="0" u="none" strike="noStrike" cap="none">
                <a:solidFill>
                  <a:schemeClr val="dk2"/>
                </a:solidFill>
                <a:latin typeface="Arial"/>
                <a:ea typeface="Arial"/>
                <a:cs typeface="Arial"/>
                <a:sym typeface="Arial"/>
              </a:endParaRPr>
            </a:p>
          </p:txBody>
        </p:sp>
        <p:sp>
          <p:nvSpPr>
            <p:cNvPr id="1416" name="Google Shape;1416;p71"/>
            <p:cNvSpPr/>
            <p:nvPr/>
          </p:nvSpPr>
          <p:spPr>
            <a:xfrm rot="-899794">
              <a:off x="2186029" y="156674"/>
              <a:ext cx="1393563" cy="1393563"/>
            </a:xfrm>
            <a:custGeom>
              <a:avLst/>
              <a:gdLst/>
              <a:ahLst/>
              <a:cxnLst/>
              <a:rect l="l" t="t" r="r" b="b"/>
              <a:pathLst>
                <a:path w="120000" h="120000" extrusionOk="0">
                  <a:moveTo>
                    <a:pt x="89871" y="30393"/>
                  </a:moveTo>
                  <a:lnTo>
                    <a:pt x="107441" y="24988"/>
                  </a:lnTo>
                  <a:lnTo>
                    <a:pt x="113983" y="36288"/>
                  </a:lnTo>
                  <a:lnTo>
                    <a:pt x="100645" y="49005"/>
                  </a:lnTo>
                  <a:lnTo>
                    <a:pt x="100645" y="49005"/>
                  </a:lnTo>
                  <a:cubicBezTo>
                    <a:pt x="102604" y="56205"/>
                    <a:pt x="102604" y="63795"/>
                    <a:pt x="100645" y="70995"/>
                  </a:cubicBezTo>
                  <a:lnTo>
                    <a:pt x="113983" y="83712"/>
                  </a:lnTo>
                  <a:lnTo>
                    <a:pt x="107441" y="95012"/>
                  </a:lnTo>
                  <a:lnTo>
                    <a:pt x="89871" y="89607"/>
                  </a:lnTo>
                  <a:lnTo>
                    <a:pt x="89871" y="89607"/>
                  </a:lnTo>
                  <a:cubicBezTo>
                    <a:pt x="84597" y="94898"/>
                    <a:pt x="78006" y="98693"/>
                    <a:pt x="70775" y="100602"/>
                  </a:cubicBezTo>
                  <a:lnTo>
                    <a:pt x="66571" y="118602"/>
                  </a:lnTo>
                  <a:lnTo>
                    <a:pt x="53429" y="118602"/>
                  </a:lnTo>
                  <a:lnTo>
                    <a:pt x="49225" y="100602"/>
                  </a:lnTo>
                  <a:lnTo>
                    <a:pt x="49225" y="100602"/>
                  </a:lnTo>
                  <a:cubicBezTo>
                    <a:pt x="41994" y="98693"/>
                    <a:pt x="35403" y="94898"/>
                    <a:pt x="30129" y="89607"/>
                  </a:cubicBezTo>
                  <a:lnTo>
                    <a:pt x="12559" y="95012"/>
                  </a:lnTo>
                  <a:lnTo>
                    <a:pt x="6017" y="83712"/>
                  </a:lnTo>
                  <a:lnTo>
                    <a:pt x="19355" y="70995"/>
                  </a:lnTo>
                  <a:cubicBezTo>
                    <a:pt x="17396" y="63795"/>
                    <a:pt x="17396" y="56205"/>
                    <a:pt x="19355" y="49005"/>
                  </a:cubicBezTo>
                  <a:lnTo>
                    <a:pt x="6017" y="36288"/>
                  </a:lnTo>
                  <a:lnTo>
                    <a:pt x="12559" y="24988"/>
                  </a:lnTo>
                  <a:lnTo>
                    <a:pt x="30129" y="30393"/>
                  </a:lnTo>
                  <a:lnTo>
                    <a:pt x="30129" y="30393"/>
                  </a:lnTo>
                  <a:cubicBezTo>
                    <a:pt x="35403" y="25102"/>
                    <a:pt x="41994" y="21307"/>
                    <a:pt x="49225" y="19398"/>
                  </a:cubicBezTo>
                  <a:lnTo>
                    <a:pt x="53429" y="1398"/>
                  </a:lnTo>
                  <a:lnTo>
                    <a:pt x="66571" y="1398"/>
                  </a:lnTo>
                  <a:lnTo>
                    <a:pt x="70775" y="19398"/>
                  </a:lnTo>
                  <a:lnTo>
                    <a:pt x="70775" y="19398"/>
                  </a:lnTo>
                  <a:cubicBezTo>
                    <a:pt x="78006" y="21307"/>
                    <a:pt x="84597" y="25102"/>
                    <a:pt x="89871" y="30393"/>
                  </a:cubicBez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71"/>
            <p:cNvSpPr txBox="1"/>
            <p:nvPr/>
          </p:nvSpPr>
          <p:spPr>
            <a:xfrm>
              <a:off x="2491740" y="462280"/>
              <a:ext cx="782400" cy="7824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None/>
              </a:pPr>
              <a:r>
                <a:rPr lang="en" sz="1200" b="1" i="0" u="none" strike="noStrike" cap="none">
                  <a:solidFill>
                    <a:schemeClr val="dk2"/>
                  </a:solidFill>
                  <a:latin typeface="Arial"/>
                  <a:ea typeface="Arial"/>
                  <a:cs typeface="Arial"/>
                  <a:sym typeface="Arial"/>
                </a:rPr>
                <a:t>P</a:t>
              </a:r>
              <a:r>
                <a:rPr lang="en" sz="1200" b="1">
                  <a:solidFill>
                    <a:schemeClr val="dk2"/>
                  </a:solidFill>
                </a:rPr>
                <a:t>olicy, Systems, Environment</a:t>
              </a:r>
              <a:endParaRPr sz="1200" b="1" i="0" u="none" strike="noStrike" cap="none">
                <a:solidFill>
                  <a:schemeClr val="dk2"/>
                </a:solidFill>
                <a:latin typeface="Arial"/>
                <a:ea typeface="Arial"/>
                <a:cs typeface="Arial"/>
                <a:sym typeface="Arial"/>
              </a:endParaRPr>
            </a:p>
          </p:txBody>
        </p:sp>
        <p:sp>
          <p:nvSpPr>
            <p:cNvPr id="1418" name="Google Shape;1418;p71"/>
            <p:cNvSpPr/>
            <p:nvPr/>
          </p:nvSpPr>
          <p:spPr>
            <a:xfrm>
              <a:off x="2370030" y="1308966"/>
              <a:ext cx="2503500" cy="2503500"/>
            </a:xfrm>
            <a:custGeom>
              <a:avLst/>
              <a:gdLst/>
              <a:ahLst/>
              <a:cxnLst/>
              <a:rect l="l" t="t" r="r" b="b"/>
              <a:pathLst>
                <a:path w="120000" h="120000" extrusionOk="0">
                  <a:moveTo>
                    <a:pt x="55118" y="3962"/>
                  </a:moveTo>
                  <a:lnTo>
                    <a:pt x="55118" y="3962"/>
                  </a:lnTo>
                  <a:cubicBezTo>
                    <a:pt x="78168" y="1956"/>
                    <a:pt x="100098" y="14255"/>
                    <a:pt x="110396" y="34964"/>
                  </a:cubicBezTo>
                  <a:cubicBezTo>
                    <a:pt x="120694" y="55673"/>
                    <a:pt x="117261" y="80572"/>
                    <a:pt x="101744" y="97726"/>
                  </a:cubicBezTo>
                  <a:lnTo>
                    <a:pt x="104294" y="100446"/>
                  </a:lnTo>
                  <a:lnTo>
                    <a:pt x="96567" y="98997"/>
                  </a:lnTo>
                  <a:lnTo>
                    <a:pt x="95347" y="90904"/>
                  </a:lnTo>
                  <a:lnTo>
                    <a:pt x="97897" y="93624"/>
                  </a:lnTo>
                  <a:lnTo>
                    <a:pt x="97897" y="93624"/>
                  </a:lnTo>
                  <a:cubicBezTo>
                    <a:pt x="111685" y="78125"/>
                    <a:pt x="114617" y="55797"/>
                    <a:pt x="105297" y="37272"/>
                  </a:cubicBezTo>
                  <a:cubicBezTo>
                    <a:pt x="95977" y="18747"/>
                    <a:pt x="76288" y="7769"/>
                    <a:pt x="55606" y="956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71"/>
            <p:cNvSpPr/>
            <p:nvPr/>
          </p:nvSpPr>
          <p:spPr>
            <a:xfrm>
              <a:off x="1137475" y="825935"/>
              <a:ext cx="1818900" cy="1818900"/>
            </a:xfrm>
            <a:custGeom>
              <a:avLst/>
              <a:gdLst/>
              <a:ahLst/>
              <a:cxnLst/>
              <a:rect l="l" t="t" r="r" b="b"/>
              <a:pathLst>
                <a:path w="120000" h="120000" extrusionOk="0">
                  <a:moveTo>
                    <a:pt x="38964" y="9350"/>
                  </a:moveTo>
                  <a:lnTo>
                    <a:pt x="41931" y="16493"/>
                  </a:lnTo>
                  <a:cubicBezTo>
                    <a:pt x="23010" y="24319"/>
                    <a:pt x="11308" y="43434"/>
                    <a:pt x="12964" y="63808"/>
                  </a:cubicBezTo>
                  <a:lnTo>
                    <a:pt x="17937" y="62711"/>
                  </a:lnTo>
                  <a:lnTo>
                    <a:pt x="10167" y="70990"/>
                  </a:lnTo>
                  <a:lnTo>
                    <a:pt x="420" y="66574"/>
                  </a:lnTo>
                  <a:lnTo>
                    <a:pt x="5398" y="65476"/>
                  </a:lnTo>
                  <a:lnTo>
                    <a:pt x="5398" y="65476"/>
                  </a:lnTo>
                  <a:cubicBezTo>
                    <a:pt x="2982" y="41418"/>
                    <a:pt x="16617" y="18618"/>
                    <a:pt x="38964" y="93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71"/>
            <p:cNvSpPr/>
            <p:nvPr/>
          </p:nvSpPr>
          <p:spPr>
            <a:xfrm>
              <a:off x="1863700" y="-145915"/>
              <a:ext cx="1961100" cy="1961100"/>
            </a:xfrm>
            <a:custGeom>
              <a:avLst/>
              <a:gdLst/>
              <a:ahLst/>
              <a:cxnLst/>
              <a:rect l="l" t="t" r="r" b="b"/>
              <a:pathLst>
                <a:path w="120000" h="120000" extrusionOk="0">
                  <a:moveTo>
                    <a:pt x="4954" y="64718"/>
                  </a:moveTo>
                  <a:lnTo>
                    <a:pt x="4954" y="64718"/>
                  </a:lnTo>
                  <a:cubicBezTo>
                    <a:pt x="3632" y="49310"/>
                    <a:pt x="8836" y="34054"/>
                    <a:pt x="19300" y="22662"/>
                  </a:cubicBezTo>
                  <a:lnTo>
                    <a:pt x="16162" y="19093"/>
                  </a:lnTo>
                  <a:lnTo>
                    <a:pt x="25894" y="21213"/>
                  </a:lnTo>
                  <a:lnTo>
                    <a:pt x="27190" y="31635"/>
                  </a:lnTo>
                  <a:lnTo>
                    <a:pt x="24054" y="28068"/>
                  </a:lnTo>
                  <a:lnTo>
                    <a:pt x="24054" y="28068"/>
                  </a:lnTo>
                  <a:cubicBezTo>
                    <a:pt x="15264" y="37926"/>
                    <a:pt x="10925" y="50960"/>
                    <a:pt x="12056" y="641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1" name="Google Shape;1421;p71"/>
          <p:cNvSpPr/>
          <p:nvPr/>
        </p:nvSpPr>
        <p:spPr>
          <a:xfrm rot="-5400000">
            <a:off x="6418622" y="2777841"/>
            <a:ext cx="1648189" cy="2109129"/>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71"/>
          <p:cNvSpPr/>
          <p:nvPr/>
        </p:nvSpPr>
        <p:spPr>
          <a:xfrm rot="5400000">
            <a:off x="805897" y="1836667"/>
            <a:ext cx="1326356" cy="1943332"/>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71"/>
          <p:cNvSpPr/>
          <p:nvPr/>
        </p:nvSpPr>
        <p:spPr>
          <a:xfrm rot="-5400000">
            <a:off x="5193400" y="146285"/>
            <a:ext cx="1629887" cy="1973638"/>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71"/>
          <p:cNvSpPr txBox="1"/>
          <p:nvPr/>
        </p:nvSpPr>
        <p:spPr>
          <a:xfrm>
            <a:off x="627625" y="2325650"/>
            <a:ext cx="14322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Fira Sans"/>
                <a:ea typeface="Fira Sans"/>
                <a:cs typeface="Fira Sans"/>
                <a:sym typeface="Fira Sans"/>
              </a:rPr>
              <a:t>Curriculum selection</a:t>
            </a:r>
            <a:endParaRPr>
              <a:solidFill>
                <a:schemeClr val="dk2"/>
              </a:solidFill>
              <a:latin typeface="Fira Sans"/>
              <a:ea typeface="Fira Sans"/>
              <a:cs typeface="Fira Sans"/>
              <a:sym typeface="Fira Sans"/>
            </a:endParaRPr>
          </a:p>
          <a:p>
            <a:pPr marL="0" lvl="0" indent="0" algn="l" rtl="0">
              <a:spcBef>
                <a:spcPts val="0"/>
              </a:spcBef>
              <a:spcAft>
                <a:spcPts val="0"/>
              </a:spcAft>
              <a:buNone/>
            </a:pPr>
            <a:r>
              <a:rPr lang="en">
                <a:solidFill>
                  <a:schemeClr val="dk2"/>
                </a:solidFill>
                <a:latin typeface="Fira Sans"/>
                <a:ea typeface="Fira Sans"/>
                <a:cs typeface="Fira Sans"/>
                <a:sym typeface="Fira Sans"/>
              </a:rPr>
              <a:t>Focus of lessons</a:t>
            </a:r>
            <a:endParaRPr>
              <a:solidFill>
                <a:schemeClr val="dk2"/>
              </a:solidFill>
              <a:latin typeface="Fira Sans"/>
              <a:ea typeface="Fira Sans"/>
              <a:cs typeface="Fira Sans"/>
              <a:sym typeface="Fira Sans"/>
            </a:endParaRPr>
          </a:p>
          <a:p>
            <a:pPr marL="0" lvl="0" indent="0" algn="l" rtl="0">
              <a:spcBef>
                <a:spcPts val="0"/>
              </a:spcBef>
              <a:spcAft>
                <a:spcPts val="0"/>
              </a:spcAft>
              <a:buNone/>
            </a:pPr>
            <a:endParaRPr>
              <a:solidFill>
                <a:schemeClr val="dk2"/>
              </a:solidFill>
              <a:latin typeface="Fira Sans"/>
              <a:ea typeface="Fira Sans"/>
              <a:cs typeface="Fira Sans"/>
              <a:sym typeface="Fira Sans"/>
            </a:endParaRPr>
          </a:p>
        </p:txBody>
      </p:sp>
      <p:sp>
        <p:nvSpPr>
          <p:cNvPr id="1425" name="Google Shape;1425;p71"/>
          <p:cNvSpPr txBox="1"/>
          <p:nvPr/>
        </p:nvSpPr>
        <p:spPr>
          <a:xfrm>
            <a:off x="5471650" y="450550"/>
            <a:ext cx="1384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Fira Sans"/>
                <a:ea typeface="Fira Sans"/>
                <a:cs typeface="Fira Sans"/>
                <a:sym typeface="Fira Sans"/>
              </a:rPr>
              <a:t>Wellness policies</a:t>
            </a:r>
            <a:endParaRPr>
              <a:solidFill>
                <a:schemeClr val="dk2"/>
              </a:solidFill>
              <a:latin typeface="Fira Sans"/>
              <a:ea typeface="Fira Sans"/>
              <a:cs typeface="Fira Sans"/>
              <a:sym typeface="Fira Sans"/>
            </a:endParaRPr>
          </a:p>
          <a:p>
            <a:pPr marL="0" lvl="0" indent="0" algn="l" rtl="0">
              <a:spcBef>
                <a:spcPts val="0"/>
              </a:spcBef>
              <a:spcAft>
                <a:spcPts val="0"/>
              </a:spcAft>
              <a:buNone/>
            </a:pPr>
            <a:r>
              <a:rPr lang="en">
                <a:solidFill>
                  <a:schemeClr val="dk2"/>
                </a:solidFill>
                <a:latin typeface="Fira Sans"/>
                <a:ea typeface="Fira Sans"/>
                <a:cs typeface="Fira Sans"/>
                <a:sym typeface="Fira Sans"/>
              </a:rPr>
              <a:t>Word choice on signage</a:t>
            </a:r>
            <a:endParaRPr>
              <a:solidFill>
                <a:schemeClr val="dk2"/>
              </a:solidFill>
              <a:latin typeface="Fira Sans"/>
              <a:ea typeface="Fira Sans"/>
              <a:cs typeface="Fira Sans"/>
              <a:sym typeface="Fira Sans"/>
            </a:endParaRPr>
          </a:p>
          <a:p>
            <a:pPr marL="0" lvl="0" indent="0" algn="l" rtl="0">
              <a:spcBef>
                <a:spcPts val="0"/>
              </a:spcBef>
              <a:spcAft>
                <a:spcPts val="0"/>
              </a:spcAft>
              <a:buNone/>
            </a:pPr>
            <a:r>
              <a:rPr lang="en">
                <a:solidFill>
                  <a:schemeClr val="dk2"/>
                </a:solidFill>
                <a:latin typeface="Fira Sans"/>
                <a:ea typeface="Fira Sans"/>
                <a:cs typeface="Fira Sans"/>
                <a:sym typeface="Fira Sans"/>
              </a:rPr>
              <a:t>Worksite wellness</a:t>
            </a:r>
            <a:endParaRPr>
              <a:solidFill>
                <a:schemeClr val="dk2"/>
              </a:solidFill>
              <a:latin typeface="Fira Sans"/>
              <a:ea typeface="Fira Sans"/>
              <a:cs typeface="Fira Sans"/>
              <a:sym typeface="Fira Sans"/>
            </a:endParaRPr>
          </a:p>
        </p:txBody>
      </p:sp>
      <p:sp>
        <p:nvSpPr>
          <p:cNvPr id="1426" name="Google Shape;1426;p71"/>
          <p:cNvSpPr txBox="1"/>
          <p:nvPr/>
        </p:nvSpPr>
        <p:spPr>
          <a:xfrm>
            <a:off x="6669600" y="3093650"/>
            <a:ext cx="1432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Fira Sans"/>
                <a:ea typeface="Fira Sans"/>
                <a:cs typeface="Fira Sans"/>
                <a:sym typeface="Fira Sans"/>
              </a:rPr>
              <a:t>Social media</a:t>
            </a:r>
            <a:endParaRPr>
              <a:solidFill>
                <a:schemeClr val="dk2"/>
              </a:solidFill>
              <a:latin typeface="Fira Sans"/>
              <a:ea typeface="Fira Sans"/>
              <a:cs typeface="Fira Sans"/>
              <a:sym typeface="Fira Sans"/>
            </a:endParaRPr>
          </a:p>
          <a:p>
            <a:pPr marL="0" lvl="0" indent="0" algn="l" rtl="0">
              <a:spcBef>
                <a:spcPts val="0"/>
              </a:spcBef>
              <a:spcAft>
                <a:spcPts val="0"/>
              </a:spcAft>
              <a:buNone/>
            </a:pPr>
            <a:r>
              <a:rPr lang="en">
                <a:solidFill>
                  <a:schemeClr val="dk2"/>
                </a:solidFill>
                <a:latin typeface="Fira Sans"/>
                <a:ea typeface="Fira Sans"/>
                <a:cs typeface="Fira Sans"/>
                <a:sym typeface="Fira Sans"/>
              </a:rPr>
              <a:t>Billboards</a:t>
            </a:r>
            <a:endParaRPr>
              <a:solidFill>
                <a:schemeClr val="dk2"/>
              </a:solidFill>
              <a:latin typeface="Fira Sans"/>
              <a:ea typeface="Fira Sans"/>
              <a:cs typeface="Fira Sans"/>
              <a:sym typeface="Fira Sans"/>
            </a:endParaRPr>
          </a:p>
          <a:p>
            <a:pPr marL="0" lvl="0" indent="0" algn="l" rtl="0">
              <a:spcBef>
                <a:spcPts val="0"/>
              </a:spcBef>
              <a:spcAft>
                <a:spcPts val="0"/>
              </a:spcAft>
              <a:buNone/>
            </a:pPr>
            <a:r>
              <a:rPr lang="en">
                <a:solidFill>
                  <a:schemeClr val="dk2"/>
                </a:solidFill>
                <a:latin typeface="Fira Sans"/>
                <a:ea typeface="Fira Sans"/>
                <a:cs typeface="Fira Sans"/>
                <a:sym typeface="Fira Sans"/>
              </a:rPr>
              <a:t>Paid media</a:t>
            </a:r>
            <a:endParaRPr>
              <a:solidFill>
                <a:schemeClr val="dk2"/>
              </a:solidFill>
              <a:latin typeface="Fira Sans"/>
              <a:ea typeface="Fira Sans"/>
              <a:cs typeface="Fira Sans"/>
              <a:sym typeface="Fira Sans"/>
            </a:endParaRPr>
          </a:p>
          <a:p>
            <a:pPr marL="0" lvl="0" indent="0" algn="l" rtl="0">
              <a:spcBef>
                <a:spcPts val="0"/>
              </a:spcBef>
              <a:spcAft>
                <a:spcPts val="0"/>
              </a:spcAft>
              <a:buNone/>
            </a:pPr>
            <a:r>
              <a:rPr lang="en">
                <a:solidFill>
                  <a:schemeClr val="dk2"/>
                </a:solidFill>
                <a:latin typeface="Fira Sans"/>
                <a:ea typeface="Fira Sans"/>
                <a:cs typeface="Fira Sans"/>
                <a:sym typeface="Fira Sans"/>
              </a:rPr>
              <a:t>Marketing campaigns</a:t>
            </a:r>
            <a:endParaRPr>
              <a:solidFill>
                <a:schemeClr val="dk2"/>
              </a:solidFill>
              <a:latin typeface="Fira Sans"/>
              <a:ea typeface="Fira Sans"/>
              <a:cs typeface="Fira Sans"/>
              <a:sym typeface="Fira Sans"/>
            </a:endParaRPr>
          </a:p>
          <a:p>
            <a:pPr marL="0" lvl="0" indent="0" algn="l" rtl="0">
              <a:spcBef>
                <a:spcPts val="0"/>
              </a:spcBef>
              <a:spcAft>
                <a:spcPts val="0"/>
              </a:spcAft>
              <a:buNone/>
            </a:pPr>
            <a:r>
              <a:rPr lang="en">
                <a:solidFill>
                  <a:schemeClr val="dk2"/>
                </a:solidFill>
                <a:latin typeface="Fira Sans"/>
                <a:ea typeface="Fira Sans"/>
                <a:cs typeface="Fira Sans"/>
                <a:sym typeface="Fira Sans"/>
              </a:rPr>
              <a:t>Flyers</a:t>
            </a:r>
            <a:endParaRPr>
              <a:solidFill>
                <a:schemeClr val="dk2"/>
              </a:solidFill>
              <a:latin typeface="Fira Sans"/>
              <a:ea typeface="Fira Sans"/>
              <a:cs typeface="Fira Sans"/>
              <a:sym typeface="Fira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51"/>
          <p:cNvSpPr txBox="1">
            <a:spLocks noGrp="1"/>
          </p:cNvSpPr>
          <p:nvPr>
            <p:ph type="title"/>
          </p:nvPr>
        </p:nvSpPr>
        <p:spPr>
          <a:xfrm>
            <a:off x="575675" y="-76200"/>
            <a:ext cx="4760100" cy="47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Context: system</a:t>
            </a:r>
            <a:endParaRPr/>
          </a:p>
        </p:txBody>
      </p:sp>
      <p:pic>
        <p:nvPicPr>
          <p:cNvPr id="1108" name="Google Shape;1108;p51"/>
          <p:cNvPicPr preferRelativeResize="0"/>
          <p:nvPr/>
        </p:nvPicPr>
        <p:blipFill>
          <a:blip r:embed="rId3">
            <a:alphaModFix/>
          </a:blip>
          <a:stretch>
            <a:fillRect/>
          </a:stretch>
        </p:blipFill>
        <p:spPr>
          <a:xfrm>
            <a:off x="2589850" y="445025"/>
            <a:ext cx="3964304" cy="4436701"/>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137775D2-3449-4B1A-BB3C-3170928ABD79}"/>
                  </a:ext>
                </a:extLst>
              </p14:cNvPr>
              <p14:cNvContentPartPr/>
              <p14:nvPr/>
            </p14:nvContentPartPr>
            <p14:xfrm>
              <a:off x="3396135" y="3514695"/>
              <a:ext cx="1524600" cy="1067760"/>
            </p14:xfrm>
          </p:contentPart>
        </mc:Choice>
        <mc:Fallback>
          <p:pic>
            <p:nvPicPr>
              <p:cNvPr id="7" name="Ink 6">
                <a:extLst>
                  <a:ext uri="{FF2B5EF4-FFF2-40B4-BE49-F238E27FC236}">
                    <a16:creationId xmlns:a16="http://schemas.microsoft.com/office/drawing/2014/main" id="{137775D2-3449-4B1A-BB3C-3170928ABD79}"/>
                  </a:ext>
                </a:extLst>
              </p:cNvPr>
              <p:cNvPicPr/>
              <p:nvPr/>
            </p:nvPicPr>
            <p:blipFill>
              <a:blip r:embed="rId5"/>
              <a:stretch>
                <a:fillRect/>
              </a:stretch>
            </p:blipFill>
            <p:spPr>
              <a:xfrm>
                <a:off x="3387135" y="3505695"/>
                <a:ext cx="1542240" cy="1085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38C67D57-0BDC-4B6F-B8E6-07FEEA9DF23E}"/>
                  </a:ext>
                </a:extLst>
              </p14:cNvPr>
              <p14:cNvContentPartPr/>
              <p14:nvPr/>
            </p14:nvContentPartPr>
            <p14:xfrm>
              <a:off x="4303695" y="1082535"/>
              <a:ext cx="2032920" cy="1927800"/>
            </p14:xfrm>
          </p:contentPart>
        </mc:Choice>
        <mc:Fallback>
          <p:pic>
            <p:nvPicPr>
              <p:cNvPr id="9" name="Ink 8">
                <a:extLst>
                  <a:ext uri="{FF2B5EF4-FFF2-40B4-BE49-F238E27FC236}">
                    <a16:creationId xmlns:a16="http://schemas.microsoft.com/office/drawing/2014/main" id="{38C67D57-0BDC-4B6F-B8E6-07FEEA9DF23E}"/>
                  </a:ext>
                </a:extLst>
              </p:cNvPr>
              <p:cNvPicPr/>
              <p:nvPr/>
            </p:nvPicPr>
            <p:blipFill>
              <a:blip r:embed="rId7"/>
              <a:stretch>
                <a:fillRect/>
              </a:stretch>
            </p:blipFill>
            <p:spPr>
              <a:xfrm>
                <a:off x="4294695" y="1073535"/>
                <a:ext cx="2050560" cy="1945440"/>
              </a:xfrm>
              <a:prstGeom prst="rect">
                <a:avLst/>
              </a:prstGeom>
            </p:spPr>
          </p:pic>
        </mc:Fallback>
      </mc:AlternateContent>
    </p:spTree>
    <p:extLst>
      <p:ext uri="{BB962C8B-B14F-4D97-AF65-F5344CB8AC3E}">
        <p14:creationId xmlns:p14="http://schemas.microsoft.com/office/powerpoint/2010/main" val="1587837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1430"/>
        <p:cNvGrpSpPr/>
        <p:nvPr/>
      </p:nvGrpSpPr>
      <p:grpSpPr>
        <a:xfrm>
          <a:off x="0" y="0"/>
          <a:ext cx="0" cy="0"/>
          <a:chOff x="0" y="0"/>
          <a:chExt cx="0" cy="0"/>
        </a:xfrm>
      </p:grpSpPr>
      <p:sp>
        <p:nvSpPr>
          <p:cNvPr id="1431" name="Google Shape;1431;p72"/>
          <p:cNvSpPr txBox="1">
            <a:spLocks noGrp="1"/>
          </p:cNvSpPr>
          <p:nvPr>
            <p:ph type="title"/>
          </p:nvPr>
        </p:nvSpPr>
        <p:spPr>
          <a:xfrm>
            <a:off x="1411200" y="886775"/>
            <a:ext cx="6321600" cy="2361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Another Look</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1435"/>
        <p:cNvGrpSpPr/>
        <p:nvPr/>
      </p:nvGrpSpPr>
      <p:grpSpPr>
        <a:xfrm>
          <a:off x="0" y="0"/>
          <a:ext cx="0" cy="0"/>
          <a:chOff x="0" y="0"/>
          <a:chExt cx="0" cy="0"/>
        </a:xfrm>
      </p:grpSpPr>
      <p:sp>
        <p:nvSpPr>
          <p:cNvPr id="1436" name="Google Shape;1436;p73"/>
          <p:cNvSpPr txBox="1">
            <a:spLocks noGrp="1"/>
          </p:cNvSpPr>
          <p:nvPr>
            <p:ph type="title" idx="4294967295"/>
          </p:nvPr>
        </p:nvSpPr>
        <p:spPr>
          <a:xfrm>
            <a:off x="830317" y="351837"/>
            <a:ext cx="7704000" cy="57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3000"/>
              <a:buFont typeface="Arimo"/>
              <a:buNone/>
            </a:pPr>
            <a:r>
              <a:rPr lang="en" sz="2400"/>
              <a:t>Crafting the message</a:t>
            </a:r>
            <a:endParaRPr/>
          </a:p>
        </p:txBody>
      </p:sp>
      <p:grpSp>
        <p:nvGrpSpPr>
          <p:cNvPr id="1437" name="Google Shape;1437;p73"/>
          <p:cNvGrpSpPr/>
          <p:nvPr/>
        </p:nvGrpSpPr>
        <p:grpSpPr>
          <a:xfrm>
            <a:off x="1135128" y="909775"/>
            <a:ext cx="6964506" cy="3762673"/>
            <a:chOff x="634175" y="2986275"/>
            <a:chExt cx="2590384" cy="1458344"/>
          </a:xfrm>
        </p:grpSpPr>
        <p:cxnSp>
          <p:nvCxnSpPr>
            <p:cNvPr id="1438" name="Google Shape;1438;p73"/>
            <p:cNvCxnSpPr>
              <a:stCxn id="1439" idx="4"/>
              <a:endCxn id="1440" idx="0"/>
            </p:cNvCxnSpPr>
            <p:nvPr/>
          </p:nvCxnSpPr>
          <p:spPr>
            <a:xfrm>
              <a:off x="929975" y="3577875"/>
              <a:ext cx="591300" cy="275100"/>
            </a:xfrm>
            <a:prstGeom prst="straightConnector1">
              <a:avLst/>
            </a:prstGeom>
            <a:noFill/>
            <a:ln w="25400" cap="flat" cmpd="sng">
              <a:solidFill>
                <a:schemeClr val="accent1"/>
              </a:solidFill>
              <a:prstDash val="solid"/>
              <a:round/>
              <a:headEnd type="none" w="sm" len="sm"/>
              <a:tailEnd type="none" w="sm" len="sm"/>
            </a:ln>
          </p:spPr>
        </p:cxnSp>
        <p:cxnSp>
          <p:nvCxnSpPr>
            <p:cNvPr id="1441" name="Google Shape;1441;p73"/>
            <p:cNvCxnSpPr>
              <a:stCxn id="1440" idx="0"/>
              <a:endCxn id="1442" idx="4"/>
            </p:cNvCxnSpPr>
            <p:nvPr/>
          </p:nvCxnSpPr>
          <p:spPr>
            <a:xfrm rot="10800000" flipH="1">
              <a:off x="1521366" y="3577919"/>
              <a:ext cx="686700" cy="275100"/>
            </a:xfrm>
            <a:prstGeom prst="straightConnector1">
              <a:avLst/>
            </a:prstGeom>
            <a:noFill/>
            <a:ln w="25400" cap="flat" cmpd="sng">
              <a:solidFill>
                <a:schemeClr val="accent1"/>
              </a:solidFill>
              <a:prstDash val="solid"/>
              <a:round/>
              <a:headEnd type="none" w="sm" len="sm"/>
              <a:tailEnd type="none" w="sm" len="sm"/>
            </a:ln>
          </p:spPr>
        </p:cxnSp>
        <p:cxnSp>
          <p:nvCxnSpPr>
            <p:cNvPr id="1443" name="Google Shape;1443;p73"/>
            <p:cNvCxnSpPr>
              <a:stCxn id="1442" idx="4"/>
              <a:endCxn id="1444" idx="0"/>
            </p:cNvCxnSpPr>
            <p:nvPr/>
          </p:nvCxnSpPr>
          <p:spPr>
            <a:xfrm>
              <a:off x="2208152" y="3577875"/>
              <a:ext cx="720600" cy="275100"/>
            </a:xfrm>
            <a:prstGeom prst="straightConnector1">
              <a:avLst/>
            </a:prstGeom>
            <a:noFill/>
            <a:ln w="25400" cap="flat" cmpd="sng">
              <a:solidFill>
                <a:schemeClr val="accent1"/>
              </a:solidFill>
              <a:prstDash val="solid"/>
              <a:round/>
              <a:headEnd type="none" w="sm" len="sm"/>
              <a:tailEnd type="none" w="sm" len="sm"/>
            </a:ln>
          </p:spPr>
        </p:cxnSp>
        <p:sp>
          <p:nvSpPr>
            <p:cNvPr id="1442" name="Google Shape;1442;p73"/>
            <p:cNvSpPr/>
            <p:nvPr/>
          </p:nvSpPr>
          <p:spPr>
            <a:xfrm>
              <a:off x="1912352" y="2986275"/>
              <a:ext cx="591600" cy="591600"/>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C3B1"/>
                </a:solidFill>
                <a:latin typeface="Calibri"/>
                <a:ea typeface="Calibri"/>
                <a:cs typeface="Calibri"/>
                <a:sym typeface="Calibri"/>
              </a:endParaRPr>
            </a:p>
          </p:txBody>
        </p:sp>
        <p:sp>
          <p:nvSpPr>
            <p:cNvPr id="1439" name="Google Shape;1439;p73"/>
            <p:cNvSpPr/>
            <p:nvPr/>
          </p:nvSpPr>
          <p:spPr>
            <a:xfrm>
              <a:off x="634175" y="2986275"/>
              <a:ext cx="591600" cy="591600"/>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C3B1"/>
                </a:solidFill>
                <a:latin typeface="Calibri"/>
                <a:ea typeface="Calibri"/>
                <a:cs typeface="Calibri"/>
                <a:sym typeface="Calibri"/>
              </a:endParaRPr>
            </a:p>
          </p:txBody>
        </p:sp>
        <p:sp>
          <p:nvSpPr>
            <p:cNvPr id="1444" name="Google Shape;1444;p73"/>
            <p:cNvSpPr/>
            <p:nvPr/>
          </p:nvSpPr>
          <p:spPr>
            <a:xfrm>
              <a:off x="2632959" y="3853019"/>
              <a:ext cx="591600" cy="591600"/>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Is there anything else to consider for this audience?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C3B1"/>
                </a:solidFill>
                <a:latin typeface="Calibri"/>
                <a:ea typeface="Calibri"/>
                <a:cs typeface="Calibri"/>
                <a:sym typeface="Calibri"/>
              </a:endParaRPr>
            </a:p>
          </p:txBody>
        </p:sp>
        <p:sp>
          <p:nvSpPr>
            <p:cNvPr id="1440" name="Google Shape;1440;p73"/>
            <p:cNvSpPr/>
            <p:nvPr/>
          </p:nvSpPr>
          <p:spPr>
            <a:xfrm>
              <a:off x="1225566" y="3853019"/>
              <a:ext cx="591600" cy="591600"/>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sp>
        <p:nvSpPr>
          <p:cNvPr id="1445" name="Google Shape;1445;p73"/>
          <p:cNvSpPr/>
          <p:nvPr/>
        </p:nvSpPr>
        <p:spPr>
          <a:xfrm>
            <a:off x="1083695" y="1247973"/>
            <a:ext cx="1671000" cy="738600"/>
          </a:xfrm>
          <a:prstGeom prst="rect">
            <a:avLst/>
          </a:prstGeom>
          <a:noFill/>
          <a:ln>
            <a:noFill/>
          </a:ln>
        </p:spPr>
        <p:txBody>
          <a:bodyPr spcFirstLastPara="1" wrap="square" lIns="91425" tIns="45700" rIns="91425" bIns="45700" anchor="t" anchorCtr="0">
            <a:noAutofit/>
          </a:bodyPr>
          <a:lstStyle/>
          <a:p>
            <a:pPr marL="13970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What am I trying to achieve with my message?</a:t>
            </a:r>
            <a:endParaRPr sz="1400" b="0" i="0" u="none" strike="noStrike" cap="none">
              <a:solidFill>
                <a:srgbClr val="000000"/>
              </a:solidFill>
              <a:latin typeface="Arial"/>
              <a:ea typeface="Arial"/>
              <a:cs typeface="Arial"/>
              <a:sym typeface="Arial"/>
            </a:endParaRPr>
          </a:p>
        </p:txBody>
      </p:sp>
      <p:sp>
        <p:nvSpPr>
          <p:cNvPr id="1446" name="Google Shape;1446;p73"/>
          <p:cNvSpPr/>
          <p:nvPr/>
        </p:nvSpPr>
        <p:spPr>
          <a:xfrm>
            <a:off x="2644659" y="3364488"/>
            <a:ext cx="1671000" cy="738600"/>
          </a:xfrm>
          <a:prstGeom prst="rect">
            <a:avLst/>
          </a:prstGeom>
          <a:noFill/>
          <a:ln>
            <a:noFill/>
          </a:ln>
        </p:spPr>
        <p:txBody>
          <a:bodyPr spcFirstLastPara="1" wrap="square" lIns="91425" tIns="45700" rIns="91425" bIns="45700" anchor="t" anchorCtr="0">
            <a:noAutofit/>
          </a:bodyPr>
          <a:lstStyle/>
          <a:p>
            <a:pPr marL="13970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Identify messaging strategies to use</a:t>
            </a:r>
            <a:endParaRPr sz="1400" b="0" i="0" u="none" strike="noStrike" cap="none">
              <a:solidFill>
                <a:srgbClr val="000000"/>
              </a:solidFill>
              <a:latin typeface="Arial"/>
              <a:ea typeface="Arial"/>
              <a:cs typeface="Arial"/>
              <a:sym typeface="Arial"/>
            </a:endParaRPr>
          </a:p>
        </p:txBody>
      </p:sp>
      <p:sp>
        <p:nvSpPr>
          <p:cNvPr id="1447" name="Google Shape;1447;p73"/>
          <p:cNvSpPr/>
          <p:nvPr/>
        </p:nvSpPr>
        <p:spPr>
          <a:xfrm>
            <a:off x="4469499" y="1189816"/>
            <a:ext cx="1671000" cy="954000"/>
          </a:xfrm>
          <a:prstGeom prst="rect">
            <a:avLst/>
          </a:prstGeom>
          <a:noFill/>
          <a:ln>
            <a:noFill/>
          </a:ln>
        </p:spPr>
        <p:txBody>
          <a:bodyPr spcFirstLastPara="1" wrap="square" lIns="91425" tIns="45700" rIns="91425" bIns="45700" anchor="t" anchorCtr="0">
            <a:noAutofit/>
          </a:bodyPr>
          <a:lstStyle/>
          <a:p>
            <a:pPr marL="13970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Identify messaging strategies to avoid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48"/>
          <p:cNvSpPr txBox="1">
            <a:spLocks noGrp="1"/>
          </p:cNvSpPr>
          <p:nvPr>
            <p:ph type="title"/>
          </p:nvPr>
        </p:nvSpPr>
        <p:spPr>
          <a:xfrm>
            <a:off x="76950" y="91050"/>
            <a:ext cx="7717500" cy="47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PICK YOUR PUP</a:t>
            </a:r>
            <a:endParaRPr/>
          </a:p>
        </p:txBody>
      </p:sp>
      <p:pic>
        <p:nvPicPr>
          <p:cNvPr id="1067" name="Google Shape;1067;p48"/>
          <p:cNvPicPr preferRelativeResize="0"/>
          <p:nvPr/>
        </p:nvPicPr>
        <p:blipFill>
          <a:blip r:embed="rId3">
            <a:alphaModFix/>
          </a:blip>
          <a:stretch>
            <a:fillRect/>
          </a:stretch>
        </p:blipFill>
        <p:spPr>
          <a:xfrm>
            <a:off x="0" y="904975"/>
            <a:ext cx="2996945" cy="4119276"/>
          </a:xfrm>
          <a:prstGeom prst="rect">
            <a:avLst/>
          </a:prstGeom>
          <a:noFill/>
          <a:ln>
            <a:noFill/>
          </a:ln>
        </p:spPr>
      </p:pic>
      <p:pic>
        <p:nvPicPr>
          <p:cNvPr id="1068" name="Google Shape;1068;p48"/>
          <p:cNvPicPr preferRelativeResize="0"/>
          <p:nvPr/>
        </p:nvPicPr>
        <p:blipFill>
          <a:blip r:embed="rId4">
            <a:alphaModFix/>
          </a:blip>
          <a:stretch>
            <a:fillRect/>
          </a:stretch>
        </p:blipFill>
        <p:spPr>
          <a:xfrm>
            <a:off x="3024450" y="697995"/>
            <a:ext cx="3046025" cy="4326254"/>
          </a:xfrm>
          <a:prstGeom prst="rect">
            <a:avLst/>
          </a:prstGeom>
          <a:noFill/>
          <a:ln>
            <a:noFill/>
          </a:ln>
        </p:spPr>
      </p:pic>
      <p:pic>
        <p:nvPicPr>
          <p:cNvPr id="1069" name="Google Shape;1069;p48"/>
          <p:cNvPicPr preferRelativeResize="0"/>
          <p:nvPr/>
        </p:nvPicPr>
        <p:blipFill>
          <a:blip r:embed="rId5">
            <a:alphaModFix/>
          </a:blip>
          <a:stretch>
            <a:fillRect/>
          </a:stretch>
        </p:blipFill>
        <p:spPr>
          <a:xfrm>
            <a:off x="6097975" y="512121"/>
            <a:ext cx="3046025" cy="4119267"/>
          </a:xfrm>
          <a:prstGeom prst="rect">
            <a:avLst/>
          </a:prstGeom>
          <a:noFill/>
          <a:ln>
            <a:noFill/>
          </a:ln>
        </p:spPr>
      </p:pic>
      <p:grpSp>
        <p:nvGrpSpPr>
          <p:cNvPr id="1070" name="Google Shape;1070;p48"/>
          <p:cNvGrpSpPr/>
          <p:nvPr/>
        </p:nvGrpSpPr>
        <p:grpSpPr>
          <a:xfrm>
            <a:off x="2350800" y="1007475"/>
            <a:ext cx="503400" cy="478200"/>
            <a:chOff x="2350800" y="1007475"/>
            <a:chExt cx="503400" cy="478200"/>
          </a:xfrm>
        </p:grpSpPr>
        <p:sp>
          <p:nvSpPr>
            <p:cNvPr id="1071" name="Google Shape;1071;p48"/>
            <p:cNvSpPr/>
            <p:nvPr/>
          </p:nvSpPr>
          <p:spPr>
            <a:xfrm>
              <a:off x="2350800" y="1007475"/>
              <a:ext cx="503400" cy="4782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8"/>
            <p:cNvSpPr txBox="1"/>
            <p:nvPr/>
          </p:nvSpPr>
          <p:spPr>
            <a:xfrm>
              <a:off x="2465700" y="1007925"/>
              <a:ext cx="300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Fira Sans"/>
                  <a:ea typeface="Fira Sans"/>
                  <a:cs typeface="Fira Sans"/>
                  <a:sym typeface="Fira Sans"/>
                </a:rPr>
                <a:t>1</a:t>
              </a:r>
              <a:endParaRPr sz="1600" b="1">
                <a:latin typeface="Fira Sans"/>
                <a:ea typeface="Fira Sans"/>
                <a:cs typeface="Fira Sans"/>
                <a:sym typeface="Fira Sans"/>
              </a:endParaRPr>
            </a:p>
          </p:txBody>
        </p:sp>
      </p:grpSp>
      <p:grpSp>
        <p:nvGrpSpPr>
          <p:cNvPr id="1073" name="Google Shape;1073;p48"/>
          <p:cNvGrpSpPr/>
          <p:nvPr/>
        </p:nvGrpSpPr>
        <p:grpSpPr>
          <a:xfrm>
            <a:off x="8475050" y="1007475"/>
            <a:ext cx="503400" cy="478200"/>
            <a:chOff x="2350800" y="1007475"/>
            <a:chExt cx="503400" cy="478200"/>
          </a:xfrm>
        </p:grpSpPr>
        <p:sp>
          <p:nvSpPr>
            <p:cNvPr id="1074" name="Google Shape;1074;p48"/>
            <p:cNvSpPr/>
            <p:nvPr/>
          </p:nvSpPr>
          <p:spPr>
            <a:xfrm>
              <a:off x="2350800" y="1007475"/>
              <a:ext cx="503400" cy="4782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8"/>
            <p:cNvSpPr txBox="1"/>
            <p:nvPr/>
          </p:nvSpPr>
          <p:spPr>
            <a:xfrm>
              <a:off x="2465700" y="1007925"/>
              <a:ext cx="300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Fira Sans"/>
                  <a:ea typeface="Fira Sans"/>
                  <a:cs typeface="Fira Sans"/>
                  <a:sym typeface="Fira Sans"/>
                </a:rPr>
                <a:t>3</a:t>
              </a:r>
              <a:endParaRPr sz="1600" b="1">
                <a:latin typeface="Fira Sans"/>
                <a:ea typeface="Fira Sans"/>
                <a:cs typeface="Fira Sans"/>
                <a:sym typeface="Fira Sans"/>
              </a:endParaRPr>
            </a:p>
          </p:txBody>
        </p:sp>
      </p:grpSp>
      <p:grpSp>
        <p:nvGrpSpPr>
          <p:cNvPr id="1076" name="Google Shape;1076;p48"/>
          <p:cNvGrpSpPr/>
          <p:nvPr/>
        </p:nvGrpSpPr>
        <p:grpSpPr>
          <a:xfrm>
            <a:off x="5412925" y="949950"/>
            <a:ext cx="503400" cy="478200"/>
            <a:chOff x="2350800" y="1007475"/>
            <a:chExt cx="503400" cy="478200"/>
          </a:xfrm>
        </p:grpSpPr>
        <p:sp>
          <p:nvSpPr>
            <p:cNvPr id="1077" name="Google Shape;1077;p48"/>
            <p:cNvSpPr/>
            <p:nvPr/>
          </p:nvSpPr>
          <p:spPr>
            <a:xfrm>
              <a:off x="2350800" y="1007475"/>
              <a:ext cx="503400" cy="4782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8"/>
            <p:cNvSpPr txBox="1"/>
            <p:nvPr/>
          </p:nvSpPr>
          <p:spPr>
            <a:xfrm>
              <a:off x="2465700" y="1007925"/>
              <a:ext cx="300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Fira Sans"/>
                  <a:ea typeface="Fira Sans"/>
                  <a:cs typeface="Fira Sans"/>
                  <a:sym typeface="Fira Sans"/>
                </a:rPr>
                <a:t>2</a:t>
              </a:r>
              <a:endParaRPr sz="1600" b="1">
                <a:latin typeface="Fira Sans"/>
                <a:ea typeface="Fira Sans"/>
                <a:cs typeface="Fira Sans"/>
                <a:sym typeface="Fira Sans"/>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1451"/>
        <p:cNvGrpSpPr/>
        <p:nvPr/>
      </p:nvGrpSpPr>
      <p:grpSpPr>
        <a:xfrm>
          <a:off x="0" y="0"/>
          <a:ext cx="0" cy="0"/>
          <a:chOff x="0" y="0"/>
          <a:chExt cx="0" cy="0"/>
        </a:xfrm>
      </p:grpSpPr>
      <p:pic>
        <p:nvPicPr>
          <p:cNvPr id="1452" name="Google Shape;1452;p74"/>
          <p:cNvPicPr preferRelativeResize="0"/>
          <p:nvPr/>
        </p:nvPicPr>
        <p:blipFill rotWithShape="1">
          <a:blip r:embed="rId3">
            <a:alphaModFix/>
          </a:blip>
          <a:srcRect/>
          <a:stretch/>
        </p:blipFill>
        <p:spPr>
          <a:xfrm>
            <a:off x="798162" y="729547"/>
            <a:ext cx="5040842" cy="3133984"/>
          </a:xfrm>
          <a:prstGeom prst="rect">
            <a:avLst/>
          </a:prstGeom>
          <a:noFill/>
          <a:ln w="9525" cap="flat" cmpd="sng">
            <a:solidFill>
              <a:schemeClr val="dk1"/>
            </a:solidFill>
            <a:prstDash val="solid"/>
            <a:round/>
            <a:headEnd type="none" w="sm" len="sm"/>
            <a:tailEnd type="none" w="sm" len="sm"/>
          </a:ln>
        </p:spPr>
      </p:pic>
      <p:pic>
        <p:nvPicPr>
          <p:cNvPr id="1453" name="Google Shape;1453;p74" descr="https://www.healthhub.sg/sites/assets/Assets/Categories/Pregnancy/Article056_images_inlineimage.jpg"/>
          <p:cNvPicPr preferRelativeResize="0"/>
          <p:nvPr/>
        </p:nvPicPr>
        <p:blipFill rotWithShape="1">
          <a:blip r:embed="rId4">
            <a:alphaModFix/>
          </a:blip>
          <a:srcRect/>
          <a:stretch/>
        </p:blipFill>
        <p:spPr>
          <a:xfrm>
            <a:off x="6486753" y="473947"/>
            <a:ext cx="1859085" cy="3826833"/>
          </a:xfrm>
          <a:prstGeom prst="rect">
            <a:avLst/>
          </a:prstGeom>
          <a:noFill/>
          <a:ln w="9525" cap="flat" cmpd="sng">
            <a:solidFill>
              <a:schemeClr val="dk1"/>
            </a:solidFill>
            <a:prstDash val="solid"/>
            <a:round/>
            <a:headEnd type="none" w="sm" len="sm"/>
            <a:tailEnd type="none" w="sm" len="sm"/>
          </a:ln>
        </p:spPr>
      </p:pic>
      <p:sp>
        <p:nvSpPr>
          <p:cNvPr id="1454" name="Google Shape;1454;p74"/>
          <p:cNvSpPr txBox="1"/>
          <p:nvPr/>
        </p:nvSpPr>
        <p:spPr>
          <a:xfrm>
            <a:off x="798162" y="3986642"/>
            <a:ext cx="3440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NIH Pregnancy for Every Body</a:t>
            </a:r>
            <a:endParaRPr sz="1400" b="0" i="0" u="none" strike="noStrike" cap="none">
              <a:solidFill>
                <a:srgbClr val="000000"/>
              </a:solidFill>
              <a:latin typeface="Arial"/>
              <a:ea typeface="Arial"/>
              <a:cs typeface="Arial"/>
              <a:sym typeface="Arial"/>
            </a:endParaRPr>
          </a:p>
        </p:txBody>
      </p:sp>
      <p:sp>
        <p:nvSpPr>
          <p:cNvPr id="1455" name="Google Shape;1455;p74"/>
          <p:cNvSpPr txBox="1"/>
          <p:nvPr/>
        </p:nvSpPr>
        <p:spPr>
          <a:xfrm>
            <a:off x="7590557" y="4300780"/>
            <a:ext cx="822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Health Hub</a:t>
            </a:r>
            <a:endParaRPr sz="1400" b="0" i="0" u="none" strike="noStrike" cap="none">
              <a:solidFill>
                <a:srgbClr val="000000"/>
              </a:solidFill>
              <a:latin typeface="Arial"/>
              <a:ea typeface="Arial"/>
              <a:cs typeface="Arial"/>
              <a:sym typeface="Arial"/>
            </a:endParaRPr>
          </a:p>
        </p:txBody>
      </p:sp>
      <p:sp>
        <p:nvSpPr>
          <p:cNvPr id="1456" name="Google Shape;1456;p74"/>
          <p:cNvSpPr/>
          <p:nvPr/>
        </p:nvSpPr>
        <p:spPr>
          <a:xfrm rot="10800000">
            <a:off x="4238785" y="3821895"/>
            <a:ext cx="1511100" cy="780300"/>
          </a:xfrm>
          <a:prstGeom prst="wedgeRoundRectCallout">
            <a:avLst>
              <a:gd name="adj1" fmla="val -20833"/>
              <a:gd name="adj2" fmla="val 62500"/>
              <a:gd name="adj3" fmla="val 0"/>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7" name="Google Shape;1457;p74"/>
          <p:cNvSpPr txBox="1"/>
          <p:nvPr/>
        </p:nvSpPr>
        <p:spPr>
          <a:xfrm>
            <a:off x="4545243" y="3863531"/>
            <a:ext cx="10089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Focus on the </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positive.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1461"/>
        <p:cNvGrpSpPr/>
        <p:nvPr/>
      </p:nvGrpSpPr>
      <p:grpSpPr>
        <a:xfrm>
          <a:off x="0" y="0"/>
          <a:ext cx="0" cy="0"/>
          <a:chOff x="0" y="0"/>
          <a:chExt cx="0" cy="0"/>
        </a:xfrm>
      </p:grpSpPr>
      <p:sp>
        <p:nvSpPr>
          <p:cNvPr id="1462" name="Google Shape;1462;p75"/>
          <p:cNvSpPr txBox="1"/>
          <p:nvPr/>
        </p:nvSpPr>
        <p:spPr>
          <a:xfrm>
            <a:off x="2595617" y="957653"/>
            <a:ext cx="2128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Code Pro"/>
              <a:ea typeface="Source Code Pro"/>
              <a:cs typeface="Source Code Pro"/>
              <a:sym typeface="Source Code Pro"/>
            </a:endParaRPr>
          </a:p>
        </p:txBody>
      </p:sp>
      <p:sp>
        <p:nvSpPr>
          <p:cNvPr id="1463" name="Google Shape;1463;p75"/>
          <p:cNvSpPr txBox="1"/>
          <p:nvPr/>
        </p:nvSpPr>
        <p:spPr>
          <a:xfrm>
            <a:off x="2885100" y="1560775"/>
            <a:ext cx="1631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Code Pro"/>
              <a:ea typeface="Source Code Pro"/>
              <a:cs typeface="Source Code Pro"/>
              <a:sym typeface="Source Code Pro"/>
            </a:endParaRPr>
          </a:p>
        </p:txBody>
      </p:sp>
      <p:pic>
        <p:nvPicPr>
          <p:cNvPr id="1464" name="Google Shape;1464;p75"/>
          <p:cNvPicPr preferRelativeResize="0"/>
          <p:nvPr/>
        </p:nvPicPr>
        <p:blipFill rotWithShape="1">
          <a:blip r:embed="rId3">
            <a:alphaModFix/>
          </a:blip>
          <a:srcRect t="12326"/>
          <a:stretch/>
        </p:blipFill>
        <p:spPr>
          <a:xfrm>
            <a:off x="1487839" y="18987"/>
            <a:ext cx="5846661" cy="5105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1468"/>
        <p:cNvGrpSpPr/>
        <p:nvPr/>
      </p:nvGrpSpPr>
      <p:grpSpPr>
        <a:xfrm>
          <a:off x="0" y="0"/>
          <a:ext cx="0" cy="0"/>
          <a:chOff x="0" y="0"/>
          <a:chExt cx="0" cy="0"/>
        </a:xfrm>
      </p:grpSpPr>
      <p:sp>
        <p:nvSpPr>
          <p:cNvPr id="1469" name="Google Shape;1469;p76"/>
          <p:cNvSpPr txBox="1">
            <a:spLocks noGrp="1"/>
          </p:cNvSpPr>
          <p:nvPr>
            <p:ph type="body" idx="4294967295"/>
          </p:nvPr>
        </p:nvSpPr>
        <p:spPr>
          <a:xfrm>
            <a:off x="865006" y="567531"/>
            <a:ext cx="4040100" cy="4008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 sz="2200" b="1">
                <a:solidFill>
                  <a:schemeClr val="dk1"/>
                </a:solidFill>
              </a:rPr>
              <a:t>feed your good</a:t>
            </a:r>
            <a:endParaRPr sz="2200" b="1">
              <a:solidFill>
                <a:schemeClr val="dk1"/>
              </a:solidFill>
            </a:endParaRPr>
          </a:p>
          <a:p>
            <a:pPr marL="0" lvl="0" indent="0" algn="l" rtl="0">
              <a:lnSpc>
                <a:spcPct val="100000"/>
              </a:lnSpc>
              <a:spcBef>
                <a:spcPts val="0"/>
              </a:spcBef>
              <a:spcAft>
                <a:spcPts val="0"/>
              </a:spcAft>
              <a:buSzPts val="1400"/>
              <a:buNone/>
            </a:pPr>
            <a:endParaRPr sz="2200">
              <a:solidFill>
                <a:schemeClr val="dk1"/>
              </a:solidFill>
            </a:endParaRPr>
          </a:p>
          <a:p>
            <a:pPr marL="0" lvl="0" indent="0" algn="l" rtl="0">
              <a:lnSpc>
                <a:spcPct val="100000"/>
              </a:lnSpc>
              <a:spcBef>
                <a:spcPts val="0"/>
              </a:spcBef>
              <a:spcAft>
                <a:spcPts val="0"/>
              </a:spcAft>
              <a:buSzPts val="1400"/>
              <a:buNone/>
            </a:pPr>
            <a:r>
              <a:rPr lang="en" sz="2200">
                <a:solidFill>
                  <a:schemeClr val="dk1"/>
                </a:solidFill>
              </a:rPr>
              <a:t>at wagamama, we create food that makes you feel alive. Food that nourishes and energises, like our comforting yaki soba, fueling you with the good stuff, so you can be out there enjoying the things you love.</a:t>
            </a:r>
            <a:endParaRPr sz="2200">
              <a:solidFill>
                <a:schemeClr val="dk1"/>
              </a:solidFill>
            </a:endParaRPr>
          </a:p>
        </p:txBody>
      </p:sp>
      <p:pic>
        <p:nvPicPr>
          <p:cNvPr id="1470" name="Google Shape;1470;p76"/>
          <p:cNvPicPr preferRelativeResize="0"/>
          <p:nvPr/>
        </p:nvPicPr>
        <p:blipFill rotWithShape="1">
          <a:blip r:embed="rId3">
            <a:alphaModFix/>
          </a:blip>
          <a:srcRect/>
          <a:stretch/>
        </p:blipFill>
        <p:spPr>
          <a:xfrm>
            <a:off x="5186502" y="409027"/>
            <a:ext cx="3450501" cy="4221200"/>
          </a:xfrm>
          <a:prstGeom prst="rect">
            <a:avLst/>
          </a:prstGeom>
          <a:noFill/>
          <a:ln>
            <a:noFill/>
          </a:ln>
        </p:spPr>
      </p:pic>
      <p:sp>
        <p:nvSpPr>
          <p:cNvPr id="1471" name="Google Shape;1471;p76"/>
          <p:cNvSpPr txBox="1"/>
          <p:nvPr/>
        </p:nvSpPr>
        <p:spPr>
          <a:xfrm>
            <a:off x="2595617" y="957653"/>
            <a:ext cx="2128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Code Pro"/>
              <a:ea typeface="Source Code Pro"/>
              <a:cs typeface="Source Code Pro"/>
              <a:sym typeface="Source Code Pro"/>
            </a:endParaRPr>
          </a:p>
        </p:txBody>
      </p:sp>
      <p:sp>
        <p:nvSpPr>
          <p:cNvPr id="1472" name="Google Shape;1472;p76"/>
          <p:cNvSpPr txBox="1"/>
          <p:nvPr/>
        </p:nvSpPr>
        <p:spPr>
          <a:xfrm>
            <a:off x="2885100" y="1560775"/>
            <a:ext cx="1631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Code Pro"/>
              <a:ea typeface="Source Code Pro"/>
              <a:cs typeface="Source Code Pro"/>
              <a:sym typeface="Source Code Pr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1476"/>
        <p:cNvGrpSpPr/>
        <p:nvPr/>
      </p:nvGrpSpPr>
      <p:grpSpPr>
        <a:xfrm>
          <a:off x="0" y="0"/>
          <a:ext cx="0" cy="0"/>
          <a:chOff x="0" y="0"/>
          <a:chExt cx="0" cy="0"/>
        </a:xfrm>
      </p:grpSpPr>
      <p:sp>
        <p:nvSpPr>
          <p:cNvPr id="1477" name="Google Shape;1477;p77"/>
          <p:cNvSpPr/>
          <p:nvPr/>
        </p:nvSpPr>
        <p:spPr>
          <a:xfrm rot="10800000">
            <a:off x="957775" y="4256700"/>
            <a:ext cx="1511100" cy="780300"/>
          </a:xfrm>
          <a:prstGeom prst="wedgeRoundRectCallout">
            <a:avLst>
              <a:gd name="adj1" fmla="val -20833"/>
              <a:gd name="adj2" fmla="val 62500"/>
              <a:gd name="adj3" fmla="val 0"/>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8" name="Google Shape;1478;p77"/>
          <p:cNvSpPr/>
          <p:nvPr/>
        </p:nvSpPr>
        <p:spPr>
          <a:xfrm>
            <a:off x="3541070" y="902214"/>
            <a:ext cx="1828500" cy="927000"/>
          </a:xfrm>
          <a:prstGeom prst="wedgeRoundRectCallout">
            <a:avLst>
              <a:gd name="adj1" fmla="val -20833"/>
              <a:gd name="adj2" fmla="val 62500"/>
              <a:gd name="adj3" fmla="val 0"/>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77"/>
          <p:cNvSpPr txBox="1">
            <a:spLocks noGrp="1"/>
          </p:cNvSpPr>
          <p:nvPr>
            <p:ph type="body" idx="4294967295"/>
          </p:nvPr>
        </p:nvSpPr>
        <p:spPr>
          <a:xfrm>
            <a:off x="865006" y="567531"/>
            <a:ext cx="4040100" cy="4008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 sz="2200" b="1">
                <a:solidFill>
                  <a:schemeClr val="dk1"/>
                </a:solidFill>
              </a:rPr>
              <a:t>feed your good</a:t>
            </a:r>
            <a:endParaRPr sz="2200" b="1">
              <a:solidFill>
                <a:schemeClr val="dk1"/>
              </a:solidFill>
            </a:endParaRPr>
          </a:p>
          <a:p>
            <a:pPr marL="0" lvl="0" indent="0" algn="l" rtl="0">
              <a:lnSpc>
                <a:spcPct val="100000"/>
              </a:lnSpc>
              <a:spcBef>
                <a:spcPts val="0"/>
              </a:spcBef>
              <a:spcAft>
                <a:spcPts val="0"/>
              </a:spcAft>
              <a:buSzPts val="1400"/>
              <a:buNone/>
            </a:pPr>
            <a:endParaRPr sz="2200">
              <a:solidFill>
                <a:schemeClr val="dk1"/>
              </a:solidFill>
            </a:endParaRPr>
          </a:p>
          <a:p>
            <a:pPr marL="0" lvl="0" indent="0" algn="l" rtl="0">
              <a:lnSpc>
                <a:spcPct val="100000"/>
              </a:lnSpc>
              <a:spcBef>
                <a:spcPts val="0"/>
              </a:spcBef>
              <a:spcAft>
                <a:spcPts val="0"/>
              </a:spcAft>
              <a:buSzPts val="1400"/>
              <a:buNone/>
            </a:pPr>
            <a:r>
              <a:rPr lang="en" sz="2200">
                <a:solidFill>
                  <a:schemeClr val="dk1"/>
                </a:solidFill>
              </a:rPr>
              <a:t>at wagamama, we create food that makes </a:t>
            </a:r>
            <a:r>
              <a:rPr lang="en" sz="2200">
                <a:solidFill>
                  <a:schemeClr val="accent1"/>
                </a:solidFill>
              </a:rPr>
              <a:t>you feel alive. </a:t>
            </a:r>
            <a:r>
              <a:rPr lang="en" sz="2200">
                <a:solidFill>
                  <a:schemeClr val="dk1"/>
                </a:solidFill>
              </a:rPr>
              <a:t>Food that nourishes and energises, like our </a:t>
            </a:r>
            <a:r>
              <a:rPr lang="en" sz="2200">
                <a:solidFill>
                  <a:schemeClr val="accent1"/>
                </a:solidFill>
              </a:rPr>
              <a:t>comforting yaki soba</a:t>
            </a:r>
            <a:r>
              <a:rPr lang="en" sz="2200">
                <a:solidFill>
                  <a:schemeClr val="dk1"/>
                </a:solidFill>
              </a:rPr>
              <a:t>, fueling you with the good stuff, so you can be out there </a:t>
            </a:r>
            <a:r>
              <a:rPr lang="en" sz="2200">
                <a:solidFill>
                  <a:schemeClr val="accent1"/>
                </a:solidFill>
              </a:rPr>
              <a:t>enjoying the things you love.</a:t>
            </a:r>
            <a:endParaRPr sz="2200">
              <a:solidFill>
                <a:schemeClr val="accent1"/>
              </a:solidFill>
            </a:endParaRPr>
          </a:p>
        </p:txBody>
      </p:sp>
      <p:pic>
        <p:nvPicPr>
          <p:cNvPr id="1480" name="Google Shape;1480;p77"/>
          <p:cNvPicPr preferRelativeResize="0"/>
          <p:nvPr/>
        </p:nvPicPr>
        <p:blipFill rotWithShape="1">
          <a:blip r:embed="rId3">
            <a:alphaModFix/>
          </a:blip>
          <a:srcRect/>
          <a:stretch/>
        </p:blipFill>
        <p:spPr>
          <a:xfrm>
            <a:off x="6771600" y="1051204"/>
            <a:ext cx="1828500" cy="2579385"/>
          </a:xfrm>
          <a:prstGeom prst="rect">
            <a:avLst/>
          </a:prstGeom>
          <a:noFill/>
          <a:ln>
            <a:noFill/>
          </a:ln>
        </p:spPr>
      </p:pic>
      <p:sp>
        <p:nvSpPr>
          <p:cNvPr id="1481" name="Google Shape;1481;p77"/>
          <p:cNvSpPr/>
          <p:nvPr/>
        </p:nvSpPr>
        <p:spPr>
          <a:xfrm rot="5400000">
            <a:off x="5288125" y="1916853"/>
            <a:ext cx="1123500" cy="2251500"/>
          </a:xfrm>
          <a:prstGeom prst="wedgeRoundRectCallout">
            <a:avLst>
              <a:gd name="adj1" fmla="val -20833"/>
              <a:gd name="adj2" fmla="val 62500"/>
              <a:gd name="adj3" fmla="val 0"/>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2" name="Google Shape;1482;p77"/>
          <p:cNvSpPr txBox="1"/>
          <p:nvPr/>
        </p:nvSpPr>
        <p:spPr>
          <a:xfrm>
            <a:off x="4905092" y="2619860"/>
            <a:ext cx="20502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lt1"/>
                </a:solidFill>
                <a:latin typeface="Lato"/>
                <a:ea typeface="Lato"/>
                <a:cs typeface="Lato"/>
                <a:sym typeface="Lato"/>
              </a:rPr>
              <a:t>Focus on intrinsic reasons to eat healthy</a:t>
            </a:r>
            <a:endParaRPr sz="1400" b="0" i="0" u="none" strike="noStrike" cap="none">
              <a:solidFill>
                <a:schemeClr val="lt1"/>
              </a:solidFill>
              <a:latin typeface="Source Code Pro"/>
              <a:ea typeface="Source Code Pro"/>
              <a:cs typeface="Source Code Pro"/>
              <a:sym typeface="Source Code Pro"/>
            </a:endParaRPr>
          </a:p>
        </p:txBody>
      </p:sp>
      <p:sp>
        <p:nvSpPr>
          <p:cNvPr id="1483" name="Google Shape;1483;p77"/>
          <p:cNvSpPr txBox="1"/>
          <p:nvPr/>
        </p:nvSpPr>
        <p:spPr>
          <a:xfrm>
            <a:off x="2595617" y="957653"/>
            <a:ext cx="2128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Code Pro"/>
              <a:ea typeface="Source Code Pro"/>
              <a:cs typeface="Source Code Pro"/>
              <a:sym typeface="Source Code Pro"/>
            </a:endParaRPr>
          </a:p>
        </p:txBody>
      </p:sp>
      <p:sp>
        <p:nvSpPr>
          <p:cNvPr id="1484" name="Google Shape;1484;p77"/>
          <p:cNvSpPr txBox="1"/>
          <p:nvPr/>
        </p:nvSpPr>
        <p:spPr>
          <a:xfrm>
            <a:off x="2885100" y="1560775"/>
            <a:ext cx="1631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Code Pro"/>
              <a:ea typeface="Source Code Pro"/>
              <a:cs typeface="Source Code Pro"/>
              <a:sym typeface="Source Code Pro"/>
            </a:endParaRPr>
          </a:p>
        </p:txBody>
      </p:sp>
      <p:sp>
        <p:nvSpPr>
          <p:cNvPr id="1485" name="Google Shape;1485;p77"/>
          <p:cNvSpPr txBox="1"/>
          <p:nvPr/>
        </p:nvSpPr>
        <p:spPr>
          <a:xfrm>
            <a:off x="4045254" y="843234"/>
            <a:ext cx="11865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lt1"/>
                </a:solidFill>
                <a:latin typeface="Lato"/>
                <a:ea typeface="Lato"/>
                <a:cs typeface="Lato"/>
                <a:sym typeface="Lato"/>
              </a:rPr>
              <a:t>Food is meant to be enjoyed</a:t>
            </a:r>
            <a:endParaRPr sz="1400" b="0" i="0" u="none" strike="noStrike" cap="none">
              <a:solidFill>
                <a:schemeClr val="lt1"/>
              </a:solidFill>
              <a:latin typeface="Source Code Pro"/>
              <a:ea typeface="Source Code Pro"/>
              <a:cs typeface="Source Code Pro"/>
              <a:sym typeface="Source Code Pro"/>
            </a:endParaRPr>
          </a:p>
        </p:txBody>
      </p:sp>
      <p:sp>
        <p:nvSpPr>
          <p:cNvPr id="1486" name="Google Shape;1486;p77"/>
          <p:cNvSpPr txBox="1"/>
          <p:nvPr/>
        </p:nvSpPr>
        <p:spPr>
          <a:xfrm>
            <a:off x="957775" y="4308300"/>
            <a:ext cx="13692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lt1"/>
                </a:solidFill>
                <a:latin typeface="Lato"/>
                <a:ea typeface="Lato"/>
                <a:cs typeface="Lato"/>
                <a:sym typeface="Lato"/>
              </a:rPr>
              <a:t>Focus on the positive</a:t>
            </a:r>
            <a:endParaRPr sz="1400" b="0" i="0" u="none" strike="noStrike" cap="none">
              <a:solidFill>
                <a:schemeClr val="lt1"/>
              </a:solidFill>
              <a:latin typeface="Source Code Pro"/>
              <a:ea typeface="Source Code Pro"/>
              <a:cs typeface="Source Code Pro"/>
              <a:sym typeface="Source Code Pr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1490"/>
        <p:cNvGrpSpPr/>
        <p:nvPr/>
      </p:nvGrpSpPr>
      <p:grpSpPr>
        <a:xfrm>
          <a:off x="0" y="0"/>
          <a:ext cx="0" cy="0"/>
          <a:chOff x="0" y="0"/>
          <a:chExt cx="0" cy="0"/>
        </a:xfrm>
      </p:grpSpPr>
      <p:pic>
        <p:nvPicPr>
          <p:cNvPr id="1491" name="Google Shape;1491;p78"/>
          <p:cNvPicPr preferRelativeResize="0"/>
          <p:nvPr/>
        </p:nvPicPr>
        <p:blipFill rotWithShape="1">
          <a:blip r:embed="rId3">
            <a:alphaModFix/>
          </a:blip>
          <a:srcRect/>
          <a:stretch/>
        </p:blipFill>
        <p:spPr>
          <a:xfrm>
            <a:off x="2566975" y="922550"/>
            <a:ext cx="4010025" cy="34766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1495"/>
        <p:cNvGrpSpPr/>
        <p:nvPr/>
      </p:nvGrpSpPr>
      <p:grpSpPr>
        <a:xfrm>
          <a:off x="0" y="0"/>
          <a:ext cx="0" cy="0"/>
          <a:chOff x="0" y="0"/>
          <a:chExt cx="0" cy="0"/>
        </a:xfrm>
      </p:grpSpPr>
      <p:sp>
        <p:nvSpPr>
          <p:cNvPr id="1496" name="Google Shape;1496;p79"/>
          <p:cNvSpPr/>
          <p:nvPr/>
        </p:nvSpPr>
        <p:spPr>
          <a:xfrm rot="-5400000">
            <a:off x="612150" y="834600"/>
            <a:ext cx="1436700" cy="2037600"/>
          </a:xfrm>
          <a:prstGeom prst="wedgeRoundRectCallout">
            <a:avLst>
              <a:gd name="adj1" fmla="val -20833"/>
              <a:gd name="adj2" fmla="val 62500"/>
              <a:gd name="adj3" fmla="val 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7" name="Google Shape;1497;p79"/>
          <p:cNvPicPr preferRelativeResize="0"/>
          <p:nvPr/>
        </p:nvPicPr>
        <p:blipFill rotWithShape="1">
          <a:blip r:embed="rId3">
            <a:alphaModFix/>
          </a:blip>
          <a:srcRect/>
          <a:stretch/>
        </p:blipFill>
        <p:spPr>
          <a:xfrm>
            <a:off x="2566975" y="581325"/>
            <a:ext cx="4010025" cy="3476625"/>
          </a:xfrm>
          <a:prstGeom prst="rect">
            <a:avLst/>
          </a:prstGeom>
          <a:noFill/>
          <a:ln>
            <a:noFill/>
          </a:ln>
        </p:spPr>
      </p:pic>
      <p:sp>
        <p:nvSpPr>
          <p:cNvPr id="1498" name="Google Shape;1498;p79"/>
          <p:cNvSpPr txBox="1"/>
          <p:nvPr/>
        </p:nvSpPr>
        <p:spPr>
          <a:xfrm>
            <a:off x="311700" y="1572600"/>
            <a:ext cx="21756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lt1"/>
                </a:solidFill>
                <a:latin typeface="Lato"/>
                <a:ea typeface="Lato"/>
                <a:cs typeface="Lato"/>
                <a:sym typeface="Lato"/>
              </a:rPr>
              <a:t>Using negative messages</a:t>
            </a:r>
            <a:endParaRPr sz="1600" b="0" i="0" u="none" strike="noStrike" cap="none">
              <a:solidFill>
                <a:schemeClr val="lt1"/>
              </a:solidFill>
              <a:latin typeface="Lato"/>
              <a:ea typeface="Lato"/>
              <a:cs typeface="Lato"/>
              <a:sym typeface="Lato"/>
            </a:endParaRPr>
          </a:p>
        </p:txBody>
      </p:sp>
      <p:sp>
        <p:nvSpPr>
          <p:cNvPr id="1499" name="Google Shape;1499;p79"/>
          <p:cNvSpPr/>
          <p:nvPr/>
        </p:nvSpPr>
        <p:spPr>
          <a:xfrm rot="5400000">
            <a:off x="6932425" y="2803863"/>
            <a:ext cx="1728900" cy="1893000"/>
          </a:xfrm>
          <a:prstGeom prst="wedgeRoundRectCallout">
            <a:avLst>
              <a:gd name="adj1" fmla="val -20833"/>
              <a:gd name="adj2" fmla="val 62500"/>
              <a:gd name="adj3" fmla="val 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79"/>
          <p:cNvSpPr txBox="1"/>
          <p:nvPr/>
        </p:nvSpPr>
        <p:spPr>
          <a:xfrm>
            <a:off x="6850375" y="3134550"/>
            <a:ext cx="19746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lt1"/>
                </a:solidFill>
                <a:latin typeface="Lato"/>
                <a:ea typeface="Lato"/>
                <a:cs typeface="Lato"/>
                <a:sym typeface="Lato"/>
              </a:rPr>
              <a:t>Discussing diets that must be perfect or clean</a:t>
            </a:r>
            <a:endParaRPr sz="1600" b="0" i="0" u="none" strike="noStrike" cap="none">
              <a:solidFill>
                <a:schemeClr val="lt1"/>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1504"/>
        <p:cNvGrpSpPr/>
        <p:nvPr/>
      </p:nvGrpSpPr>
      <p:grpSpPr>
        <a:xfrm>
          <a:off x="0" y="0"/>
          <a:ext cx="0" cy="0"/>
          <a:chOff x="0" y="0"/>
          <a:chExt cx="0" cy="0"/>
        </a:xfrm>
      </p:grpSpPr>
      <p:pic>
        <p:nvPicPr>
          <p:cNvPr id="1505" name="Google Shape;1505;p80"/>
          <p:cNvPicPr preferRelativeResize="0"/>
          <p:nvPr/>
        </p:nvPicPr>
        <p:blipFill rotWithShape="1">
          <a:blip r:embed="rId3">
            <a:alphaModFix/>
          </a:blip>
          <a:srcRect l="53737" b="22009"/>
          <a:stretch/>
        </p:blipFill>
        <p:spPr>
          <a:xfrm>
            <a:off x="2839513" y="305638"/>
            <a:ext cx="4006425" cy="45322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1509"/>
        <p:cNvGrpSpPr/>
        <p:nvPr/>
      </p:nvGrpSpPr>
      <p:grpSpPr>
        <a:xfrm>
          <a:off x="0" y="0"/>
          <a:ext cx="0" cy="0"/>
          <a:chOff x="0" y="0"/>
          <a:chExt cx="0" cy="0"/>
        </a:xfrm>
      </p:grpSpPr>
      <p:sp>
        <p:nvSpPr>
          <p:cNvPr id="1510" name="Google Shape;1510;p81"/>
          <p:cNvSpPr/>
          <p:nvPr/>
        </p:nvSpPr>
        <p:spPr>
          <a:xfrm rot="5400000">
            <a:off x="5858000" y="1099600"/>
            <a:ext cx="2880300" cy="2168400"/>
          </a:xfrm>
          <a:prstGeom prst="wedgeRoundRectCallout">
            <a:avLst>
              <a:gd name="adj1" fmla="val -20833"/>
              <a:gd name="adj2" fmla="val 62500"/>
              <a:gd name="adj3" fmla="val 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11" name="Google Shape;1511;p81"/>
          <p:cNvPicPr preferRelativeResize="0"/>
          <p:nvPr/>
        </p:nvPicPr>
        <p:blipFill rotWithShape="1">
          <a:blip r:embed="rId3">
            <a:alphaModFix/>
          </a:blip>
          <a:srcRect l="53737" b="22009"/>
          <a:stretch/>
        </p:blipFill>
        <p:spPr>
          <a:xfrm>
            <a:off x="3082375" y="746625"/>
            <a:ext cx="2706625" cy="3061850"/>
          </a:xfrm>
          <a:prstGeom prst="rect">
            <a:avLst/>
          </a:prstGeom>
          <a:noFill/>
          <a:ln>
            <a:noFill/>
          </a:ln>
        </p:spPr>
      </p:pic>
      <p:sp>
        <p:nvSpPr>
          <p:cNvPr id="1512" name="Google Shape;1512;p81"/>
          <p:cNvSpPr/>
          <p:nvPr/>
        </p:nvSpPr>
        <p:spPr>
          <a:xfrm rot="-5400000">
            <a:off x="576325" y="1063450"/>
            <a:ext cx="2152200" cy="2240700"/>
          </a:xfrm>
          <a:prstGeom prst="wedgeRoundRectCallout">
            <a:avLst>
              <a:gd name="adj1" fmla="val -20833"/>
              <a:gd name="adj2" fmla="val 62500"/>
              <a:gd name="adj3" fmla="val 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81"/>
          <p:cNvSpPr txBox="1"/>
          <p:nvPr/>
        </p:nvSpPr>
        <p:spPr>
          <a:xfrm>
            <a:off x="647425" y="1337200"/>
            <a:ext cx="2010000" cy="16932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Lato"/>
                <a:ea typeface="Lato"/>
                <a:cs typeface="Lato"/>
                <a:sym typeface="Lato"/>
              </a:rPr>
              <a:t>Food is meant to be enjoyed</a:t>
            </a:r>
            <a:endParaRPr sz="1400" b="1"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Lato"/>
                <a:ea typeface="Lato"/>
                <a:cs typeface="Lato"/>
                <a:sym typeface="Lato"/>
              </a:rPr>
              <a:t>“Explore” and “possibilities” tap into creativity and trying new foods</a:t>
            </a:r>
            <a:endParaRPr sz="1400" b="0" i="0" u="none" strike="noStrike" cap="none">
              <a:solidFill>
                <a:schemeClr val="lt1"/>
              </a:solidFill>
              <a:latin typeface="Lato"/>
              <a:ea typeface="Lato"/>
              <a:cs typeface="Lato"/>
              <a:sym typeface="Lato"/>
            </a:endParaRPr>
          </a:p>
        </p:txBody>
      </p:sp>
      <p:sp>
        <p:nvSpPr>
          <p:cNvPr id="1514" name="Google Shape;1514;p81"/>
          <p:cNvSpPr txBox="1"/>
          <p:nvPr/>
        </p:nvSpPr>
        <p:spPr>
          <a:xfrm>
            <a:off x="6293150" y="1229500"/>
            <a:ext cx="20100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Lato"/>
                <a:ea typeface="Lato"/>
                <a:cs typeface="Lato"/>
                <a:sym typeface="Lato"/>
              </a:rPr>
              <a:t>Focusing solely on nutrients</a:t>
            </a:r>
            <a:endParaRPr sz="1400" b="1"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Lato"/>
                <a:ea typeface="Lato"/>
                <a:cs typeface="Lato"/>
                <a:sym typeface="Lato"/>
              </a:rPr>
              <a:t>Does not emphasize protein, fatty acids, or other notable nutrient attributes of plant-based foods</a:t>
            </a:r>
            <a:endParaRPr sz="1400" b="0" i="0" u="none" strike="noStrike" cap="none">
              <a:solidFill>
                <a:schemeClr val="lt1"/>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1518"/>
        <p:cNvGrpSpPr/>
        <p:nvPr/>
      </p:nvGrpSpPr>
      <p:grpSpPr>
        <a:xfrm>
          <a:off x="0" y="0"/>
          <a:ext cx="0" cy="0"/>
          <a:chOff x="0" y="0"/>
          <a:chExt cx="0" cy="0"/>
        </a:xfrm>
      </p:grpSpPr>
      <p:sp>
        <p:nvSpPr>
          <p:cNvPr id="1519" name="Google Shape;1519;p82"/>
          <p:cNvSpPr txBox="1">
            <a:spLocks noGrp="1"/>
          </p:cNvSpPr>
          <p:nvPr>
            <p:ph type="title" idx="4294967295"/>
          </p:nvPr>
        </p:nvSpPr>
        <p:spPr>
          <a:xfrm>
            <a:off x="830317" y="351837"/>
            <a:ext cx="7704000" cy="57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3000"/>
              <a:buFont typeface="Arimo"/>
              <a:buNone/>
            </a:pPr>
            <a:r>
              <a:rPr lang="en" sz="2400"/>
              <a:t>Recap</a:t>
            </a:r>
            <a:endParaRPr/>
          </a:p>
        </p:txBody>
      </p:sp>
      <p:grpSp>
        <p:nvGrpSpPr>
          <p:cNvPr id="1520" name="Google Shape;1520;p82"/>
          <p:cNvGrpSpPr/>
          <p:nvPr/>
        </p:nvGrpSpPr>
        <p:grpSpPr>
          <a:xfrm>
            <a:off x="1135128" y="909775"/>
            <a:ext cx="6964506" cy="3762673"/>
            <a:chOff x="634175" y="2986275"/>
            <a:chExt cx="2590384" cy="1458344"/>
          </a:xfrm>
        </p:grpSpPr>
        <p:cxnSp>
          <p:nvCxnSpPr>
            <p:cNvPr id="1521" name="Google Shape;1521;p82"/>
            <p:cNvCxnSpPr>
              <a:stCxn id="1522" idx="4"/>
              <a:endCxn id="1523" idx="0"/>
            </p:cNvCxnSpPr>
            <p:nvPr/>
          </p:nvCxnSpPr>
          <p:spPr>
            <a:xfrm>
              <a:off x="929975" y="3577875"/>
              <a:ext cx="591300" cy="275100"/>
            </a:xfrm>
            <a:prstGeom prst="straightConnector1">
              <a:avLst/>
            </a:prstGeom>
            <a:noFill/>
            <a:ln w="25400" cap="flat" cmpd="sng">
              <a:solidFill>
                <a:schemeClr val="accent1"/>
              </a:solidFill>
              <a:prstDash val="solid"/>
              <a:round/>
              <a:headEnd type="none" w="sm" len="sm"/>
              <a:tailEnd type="none" w="sm" len="sm"/>
            </a:ln>
          </p:spPr>
        </p:cxnSp>
        <p:cxnSp>
          <p:nvCxnSpPr>
            <p:cNvPr id="1524" name="Google Shape;1524;p82"/>
            <p:cNvCxnSpPr>
              <a:stCxn id="1523" idx="0"/>
              <a:endCxn id="1525" idx="4"/>
            </p:cNvCxnSpPr>
            <p:nvPr/>
          </p:nvCxnSpPr>
          <p:spPr>
            <a:xfrm rot="10800000" flipH="1">
              <a:off x="1521366" y="3577919"/>
              <a:ext cx="686700" cy="275100"/>
            </a:xfrm>
            <a:prstGeom prst="straightConnector1">
              <a:avLst/>
            </a:prstGeom>
            <a:noFill/>
            <a:ln w="25400" cap="flat" cmpd="sng">
              <a:solidFill>
                <a:schemeClr val="accent1"/>
              </a:solidFill>
              <a:prstDash val="solid"/>
              <a:round/>
              <a:headEnd type="none" w="sm" len="sm"/>
              <a:tailEnd type="none" w="sm" len="sm"/>
            </a:ln>
          </p:spPr>
        </p:cxnSp>
        <p:cxnSp>
          <p:nvCxnSpPr>
            <p:cNvPr id="1526" name="Google Shape;1526;p82"/>
            <p:cNvCxnSpPr>
              <a:stCxn id="1525" idx="4"/>
              <a:endCxn id="1527" idx="0"/>
            </p:cNvCxnSpPr>
            <p:nvPr/>
          </p:nvCxnSpPr>
          <p:spPr>
            <a:xfrm>
              <a:off x="2208152" y="3577875"/>
              <a:ext cx="720600" cy="275100"/>
            </a:xfrm>
            <a:prstGeom prst="straightConnector1">
              <a:avLst/>
            </a:prstGeom>
            <a:noFill/>
            <a:ln w="25400" cap="flat" cmpd="sng">
              <a:solidFill>
                <a:schemeClr val="accent1"/>
              </a:solidFill>
              <a:prstDash val="solid"/>
              <a:round/>
              <a:headEnd type="none" w="sm" len="sm"/>
              <a:tailEnd type="none" w="sm" len="sm"/>
            </a:ln>
          </p:spPr>
        </p:cxnSp>
        <p:sp>
          <p:nvSpPr>
            <p:cNvPr id="1525" name="Google Shape;1525;p82"/>
            <p:cNvSpPr/>
            <p:nvPr/>
          </p:nvSpPr>
          <p:spPr>
            <a:xfrm>
              <a:off x="1912352" y="2986275"/>
              <a:ext cx="591600" cy="591600"/>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C3B1"/>
                </a:solidFill>
                <a:latin typeface="Calibri"/>
                <a:ea typeface="Calibri"/>
                <a:cs typeface="Calibri"/>
                <a:sym typeface="Calibri"/>
              </a:endParaRPr>
            </a:p>
          </p:txBody>
        </p:sp>
        <p:sp>
          <p:nvSpPr>
            <p:cNvPr id="1522" name="Google Shape;1522;p82"/>
            <p:cNvSpPr/>
            <p:nvPr/>
          </p:nvSpPr>
          <p:spPr>
            <a:xfrm>
              <a:off x="634175" y="2986275"/>
              <a:ext cx="591600" cy="591600"/>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C3B1"/>
                </a:solidFill>
                <a:latin typeface="Calibri"/>
                <a:ea typeface="Calibri"/>
                <a:cs typeface="Calibri"/>
                <a:sym typeface="Calibri"/>
              </a:endParaRPr>
            </a:p>
          </p:txBody>
        </p:sp>
        <p:sp>
          <p:nvSpPr>
            <p:cNvPr id="1527" name="Google Shape;1527;p82"/>
            <p:cNvSpPr/>
            <p:nvPr/>
          </p:nvSpPr>
          <p:spPr>
            <a:xfrm>
              <a:off x="2632959" y="3853019"/>
              <a:ext cx="591600" cy="591600"/>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a:solidFill>
                    <a:schemeClr val="lt1"/>
                  </a:solidFill>
                </a:rPr>
                <a:t>What </a:t>
              </a:r>
              <a:r>
                <a:rPr lang="en" sz="1400" b="0" i="0" u="none" strike="noStrike" cap="none">
                  <a:solidFill>
                    <a:schemeClr val="lt1"/>
                  </a:solidFill>
                  <a:latin typeface="Arial"/>
                  <a:ea typeface="Arial"/>
                  <a:cs typeface="Arial"/>
                  <a:sym typeface="Arial"/>
                </a:rPr>
                <a:t>else to consider for this audience?</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23" name="Google Shape;1523;p82"/>
            <p:cNvSpPr/>
            <p:nvPr/>
          </p:nvSpPr>
          <p:spPr>
            <a:xfrm>
              <a:off x="1225566" y="3853019"/>
              <a:ext cx="591600" cy="591600"/>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sp>
        <p:nvSpPr>
          <p:cNvPr id="1528" name="Google Shape;1528;p82"/>
          <p:cNvSpPr/>
          <p:nvPr/>
        </p:nvSpPr>
        <p:spPr>
          <a:xfrm>
            <a:off x="1135120" y="1302623"/>
            <a:ext cx="1671000" cy="738600"/>
          </a:xfrm>
          <a:prstGeom prst="rect">
            <a:avLst/>
          </a:prstGeom>
          <a:noFill/>
          <a:ln>
            <a:noFill/>
          </a:ln>
        </p:spPr>
        <p:txBody>
          <a:bodyPr spcFirstLastPara="1" wrap="square" lIns="91425" tIns="45700" rIns="91425" bIns="45700" anchor="t" anchorCtr="0">
            <a:noAutofit/>
          </a:bodyPr>
          <a:lstStyle/>
          <a:p>
            <a:pPr marL="13970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What am I trying to achieve with my message?</a:t>
            </a:r>
            <a:endParaRPr sz="1400" b="0" i="0" u="none" strike="noStrike" cap="none">
              <a:solidFill>
                <a:schemeClr val="lt1"/>
              </a:solidFill>
              <a:latin typeface="Arial"/>
              <a:ea typeface="Arial"/>
              <a:cs typeface="Arial"/>
              <a:sym typeface="Arial"/>
            </a:endParaRPr>
          </a:p>
        </p:txBody>
      </p:sp>
      <p:sp>
        <p:nvSpPr>
          <p:cNvPr id="1529" name="Google Shape;1529;p82"/>
          <p:cNvSpPr/>
          <p:nvPr/>
        </p:nvSpPr>
        <p:spPr>
          <a:xfrm>
            <a:off x="2610459" y="3509738"/>
            <a:ext cx="1671000" cy="738600"/>
          </a:xfrm>
          <a:prstGeom prst="rect">
            <a:avLst/>
          </a:prstGeom>
          <a:noFill/>
          <a:ln>
            <a:noFill/>
          </a:ln>
        </p:spPr>
        <p:txBody>
          <a:bodyPr spcFirstLastPara="1" wrap="square" lIns="91425" tIns="45700" rIns="91425" bIns="45700" anchor="t" anchorCtr="0">
            <a:noAutofit/>
          </a:bodyPr>
          <a:lstStyle/>
          <a:p>
            <a:pPr marL="13970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Identify messaging strategies to use</a:t>
            </a:r>
            <a:endParaRPr sz="1400" b="0" i="0" u="none" strike="noStrike" cap="none">
              <a:solidFill>
                <a:schemeClr val="lt1"/>
              </a:solidFill>
              <a:latin typeface="Arial"/>
              <a:ea typeface="Arial"/>
              <a:cs typeface="Arial"/>
              <a:sym typeface="Arial"/>
            </a:endParaRPr>
          </a:p>
        </p:txBody>
      </p:sp>
      <p:sp>
        <p:nvSpPr>
          <p:cNvPr id="1530" name="Google Shape;1530;p82"/>
          <p:cNvSpPr/>
          <p:nvPr/>
        </p:nvSpPr>
        <p:spPr>
          <a:xfrm>
            <a:off x="4452199" y="1194916"/>
            <a:ext cx="1671000" cy="954000"/>
          </a:xfrm>
          <a:prstGeom prst="rect">
            <a:avLst/>
          </a:prstGeom>
          <a:noFill/>
          <a:ln>
            <a:noFill/>
          </a:ln>
        </p:spPr>
        <p:txBody>
          <a:bodyPr spcFirstLastPara="1" wrap="square" lIns="91425" tIns="45700" rIns="91425" bIns="45700" anchor="t" anchorCtr="0">
            <a:noAutofit/>
          </a:bodyPr>
          <a:lstStyle/>
          <a:p>
            <a:pPr marL="13970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Identify messaging strategies to avoid</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1534"/>
        <p:cNvGrpSpPr/>
        <p:nvPr/>
      </p:nvGrpSpPr>
      <p:grpSpPr>
        <a:xfrm>
          <a:off x="0" y="0"/>
          <a:ext cx="0" cy="0"/>
          <a:chOff x="0" y="0"/>
          <a:chExt cx="0" cy="0"/>
        </a:xfrm>
      </p:grpSpPr>
      <p:sp>
        <p:nvSpPr>
          <p:cNvPr id="1535" name="Google Shape;1535;p83"/>
          <p:cNvSpPr txBox="1">
            <a:spLocks noGrp="1"/>
          </p:cNvSpPr>
          <p:nvPr>
            <p:ph type="title" idx="4294967295"/>
          </p:nvPr>
        </p:nvSpPr>
        <p:spPr>
          <a:xfrm>
            <a:off x="830317" y="351837"/>
            <a:ext cx="7704000" cy="57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3000"/>
              <a:buFont typeface="Arimo"/>
              <a:buNone/>
            </a:pPr>
            <a:r>
              <a:rPr lang="en" sz="2400"/>
              <a:t>Recap</a:t>
            </a:r>
            <a:endParaRPr/>
          </a:p>
        </p:txBody>
      </p:sp>
      <p:grpSp>
        <p:nvGrpSpPr>
          <p:cNvPr id="1536" name="Google Shape;1536;p83"/>
          <p:cNvGrpSpPr/>
          <p:nvPr/>
        </p:nvGrpSpPr>
        <p:grpSpPr>
          <a:xfrm>
            <a:off x="1135128" y="909775"/>
            <a:ext cx="6964506" cy="3762673"/>
            <a:chOff x="634175" y="2986275"/>
            <a:chExt cx="2590384" cy="1458344"/>
          </a:xfrm>
        </p:grpSpPr>
        <p:cxnSp>
          <p:nvCxnSpPr>
            <p:cNvPr id="1537" name="Google Shape;1537;p83"/>
            <p:cNvCxnSpPr>
              <a:stCxn id="1538" idx="4"/>
              <a:endCxn id="1539" idx="0"/>
            </p:cNvCxnSpPr>
            <p:nvPr/>
          </p:nvCxnSpPr>
          <p:spPr>
            <a:xfrm>
              <a:off x="929975" y="3577875"/>
              <a:ext cx="591300" cy="275100"/>
            </a:xfrm>
            <a:prstGeom prst="straightConnector1">
              <a:avLst/>
            </a:prstGeom>
            <a:noFill/>
            <a:ln w="25400" cap="flat" cmpd="sng">
              <a:solidFill>
                <a:schemeClr val="accent1"/>
              </a:solidFill>
              <a:prstDash val="solid"/>
              <a:round/>
              <a:headEnd type="none" w="sm" len="sm"/>
              <a:tailEnd type="none" w="sm" len="sm"/>
            </a:ln>
          </p:spPr>
        </p:cxnSp>
        <p:cxnSp>
          <p:nvCxnSpPr>
            <p:cNvPr id="1540" name="Google Shape;1540;p83"/>
            <p:cNvCxnSpPr>
              <a:stCxn id="1539" idx="0"/>
              <a:endCxn id="1541" idx="4"/>
            </p:cNvCxnSpPr>
            <p:nvPr/>
          </p:nvCxnSpPr>
          <p:spPr>
            <a:xfrm rot="10800000" flipH="1">
              <a:off x="1521366" y="3577919"/>
              <a:ext cx="686700" cy="275100"/>
            </a:xfrm>
            <a:prstGeom prst="straightConnector1">
              <a:avLst/>
            </a:prstGeom>
            <a:noFill/>
            <a:ln w="25400" cap="flat" cmpd="sng">
              <a:solidFill>
                <a:schemeClr val="accent1"/>
              </a:solidFill>
              <a:prstDash val="solid"/>
              <a:round/>
              <a:headEnd type="none" w="sm" len="sm"/>
              <a:tailEnd type="none" w="sm" len="sm"/>
            </a:ln>
          </p:spPr>
        </p:cxnSp>
        <p:cxnSp>
          <p:nvCxnSpPr>
            <p:cNvPr id="1542" name="Google Shape;1542;p83"/>
            <p:cNvCxnSpPr>
              <a:stCxn id="1541" idx="4"/>
              <a:endCxn id="1543" idx="0"/>
            </p:cNvCxnSpPr>
            <p:nvPr/>
          </p:nvCxnSpPr>
          <p:spPr>
            <a:xfrm>
              <a:off x="2208152" y="3577875"/>
              <a:ext cx="720600" cy="275100"/>
            </a:xfrm>
            <a:prstGeom prst="straightConnector1">
              <a:avLst/>
            </a:prstGeom>
            <a:noFill/>
            <a:ln w="25400" cap="flat" cmpd="sng">
              <a:solidFill>
                <a:schemeClr val="accent1"/>
              </a:solidFill>
              <a:prstDash val="solid"/>
              <a:round/>
              <a:headEnd type="none" w="sm" len="sm"/>
              <a:tailEnd type="none" w="sm" len="sm"/>
            </a:ln>
          </p:spPr>
        </p:cxnSp>
        <p:sp>
          <p:nvSpPr>
            <p:cNvPr id="1541" name="Google Shape;1541;p83"/>
            <p:cNvSpPr/>
            <p:nvPr/>
          </p:nvSpPr>
          <p:spPr>
            <a:xfrm>
              <a:off x="1912352" y="2986275"/>
              <a:ext cx="591600" cy="591600"/>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C3B1"/>
                </a:solidFill>
                <a:latin typeface="Calibri"/>
                <a:ea typeface="Calibri"/>
                <a:cs typeface="Calibri"/>
                <a:sym typeface="Calibri"/>
              </a:endParaRPr>
            </a:p>
          </p:txBody>
        </p:sp>
        <p:sp>
          <p:nvSpPr>
            <p:cNvPr id="1538" name="Google Shape;1538;p83"/>
            <p:cNvSpPr/>
            <p:nvPr/>
          </p:nvSpPr>
          <p:spPr>
            <a:xfrm>
              <a:off x="634175" y="2986275"/>
              <a:ext cx="591600" cy="591600"/>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C3B1"/>
                </a:solidFill>
                <a:latin typeface="Calibri"/>
                <a:ea typeface="Calibri"/>
                <a:cs typeface="Calibri"/>
                <a:sym typeface="Calibri"/>
              </a:endParaRPr>
            </a:p>
          </p:txBody>
        </p:sp>
        <p:sp>
          <p:nvSpPr>
            <p:cNvPr id="1543" name="Google Shape;1543;p83"/>
            <p:cNvSpPr/>
            <p:nvPr/>
          </p:nvSpPr>
          <p:spPr>
            <a:xfrm>
              <a:off x="2632959" y="3853019"/>
              <a:ext cx="591600" cy="591600"/>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a:solidFill>
                    <a:schemeClr val="lt1"/>
                  </a:solidFill>
                </a:rPr>
                <a:t>What </a:t>
              </a:r>
              <a:r>
                <a:rPr lang="en" sz="1400" b="0" i="0" u="none" strike="noStrike" cap="none">
                  <a:solidFill>
                    <a:schemeClr val="lt1"/>
                  </a:solidFill>
                  <a:latin typeface="Arial"/>
                  <a:ea typeface="Arial"/>
                  <a:cs typeface="Arial"/>
                  <a:sym typeface="Arial"/>
                </a:rPr>
                <a:t>else to consider for this audience?</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39" name="Google Shape;1539;p83"/>
            <p:cNvSpPr/>
            <p:nvPr/>
          </p:nvSpPr>
          <p:spPr>
            <a:xfrm>
              <a:off x="1225566" y="3853019"/>
              <a:ext cx="591600" cy="591600"/>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sp>
        <p:nvSpPr>
          <p:cNvPr id="1544" name="Google Shape;1544;p83"/>
          <p:cNvSpPr/>
          <p:nvPr/>
        </p:nvSpPr>
        <p:spPr>
          <a:xfrm>
            <a:off x="1135120" y="1302623"/>
            <a:ext cx="1671000" cy="738600"/>
          </a:xfrm>
          <a:prstGeom prst="rect">
            <a:avLst/>
          </a:prstGeom>
          <a:noFill/>
          <a:ln>
            <a:noFill/>
          </a:ln>
        </p:spPr>
        <p:txBody>
          <a:bodyPr spcFirstLastPara="1" wrap="square" lIns="91425" tIns="45700" rIns="91425" bIns="45700" anchor="t" anchorCtr="0">
            <a:noAutofit/>
          </a:bodyPr>
          <a:lstStyle/>
          <a:p>
            <a:pPr marL="13970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What am I trying to achieve with my message?</a:t>
            </a:r>
            <a:endParaRPr sz="1400" b="0" i="0" u="none" strike="noStrike" cap="none">
              <a:solidFill>
                <a:schemeClr val="lt1"/>
              </a:solidFill>
              <a:latin typeface="Arial"/>
              <a:ea typeface="Arial"/>
              <a:cs typeface="Arial"/>
              <a:sym typeface="Arial"/>
            </a:endParaRPr>
          </a:p>
        </p:txBody>
      </p:sp>
      <p:sp>
        <p:nvSpPr>
          <p:cNvPr id="1545" name="Google Shape;1545;p83"/>
          <p:cNvSpPr/>
          <p:nvPr/>
        </p:nvSpPr>
        <p:spPr>
          <a:xfrm>
            <a:off x="2610459" y="3509738"/>
            <a:ext cx="1671000" cy="738600"/>
          </a:xfrm>
          <a:prstGeom prst="rect">
            <a:avLst/>
          </a:prstGeom>
          <a:noFill/>
          <a:ln>
            <a:noFill/>
          </a:ln>
        </p:spPr>
        <p:txBody>
          <a:bodyPr spcFirstLastPara="1" wrap="square" lIns="91425" tIns="45700" rIns="91425" bIns="45700" anchor="t" anchorCtr="0">
            <a:noAutofit/>
          </a:bodyPr>
          <a:lstStyle/>
          <a:p>
            <a:pPr marL="13970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Identify messaging strategies to use</a:t>
            </a:r>
            <a:endParaRPr sz="1400" b="0" i="0" u="none" strike="noStrike" cap="none">
              <a:solidFill>
                <a:schemeClr val="lt1"/>
              </a:solidFill>
              <a:latin typeface="Arial"/>
              <a:ea typeface="Arial"/>
              <a:cs typeface="Arial"/>
              <a:sym typeface="Arial"/>
            </a:endParaRPr>
          </a:p>
        </p:txBody>
      </p:sp>
      <p:sp>
        <p:nvSpPr>
          <p:cNvPr id="1546" name="Google Shape;1546;p83"/>
          <p:cNvSpPr/>
          <p:nvPr/>
        </p:nvSpPr>
        <p:spPr>
          <a:xfrm>
            <a:off x="4452199" y="1194916"/>
            <a:ext cx="1671000" cy="954000"/>
          </a:xfrm>
          <a:prstGeom prst="rect">
            <a:avLst/>
          </a:prstGeom>
          <a:noFill/>
          <a:ln>
            <a:noFill/>
          </a:ln>
        </p:spPr>
        <p:txBody>
          <a:bodyPr spcFirstLastPara="1" wrap="square" lIns="91425" tIns="45700" rIns="91425" bIns="45700" anchor="t" anchorCtr="0">
            <a:noAutofit/>
          </a:bodyPr>
          <a:lstStyle/>
          <a:p>
            <a:pPr marL="13970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Identify messaging strategies to avoid</a:t>
            </a:r>
            <a:endParaRPr sz="1400" b="0" i="0" u="none" strike="noStrike" cap="none">
              <a:solidFill>
                <a:schemeClr val="lt1"/>
              </a:solidFill>
              <a:latin typeface="Arial"/>
              <a:ea typeface="Arial"/>
              <a:cs typeface="Arial"/>
              <a:sym typeface="Arial"/>
            </a:endParaRPr>
          </a:p>
        </p:txBody>
      </p:sp>
      <p:sp>
        <p:nvSpPr>
          <p:cNvPr id="1547" name="Google Shape;1547;p83"/>
          <p:cNvSpPr txBox="1"/>
          <p:nvPr/>
        </p:nvSpPr>
        <p:spPr>
          <a:xfrm>
            <a:off x="2693241" y="351835"/>
            <a:ext cx="12354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Health promoting behavior and a </a:t>
            </a:r>
            <a:r>
              <a:rPr lang="en" b="1"/>
              <a:t>healthy relationship with food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83"/>
          <p:cNvSpPr txBox="1"/>
          <p:nvPr/>
        </p:nvSpPr>
        <p:spPr>
          <a:xfrm>
            <a:off x="1457850" y="3207869"/>
            <a:ext cx="1235400" cy="160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Multiple dimensions of health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Weight neutral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83"/>
          <p:cNvSpPr txBox="1"/>
          <p:nvPr/>
        </p:nvSpPr>
        <p:spPr>
          <a:xfrm>
            <a:off x="6274583" y="1194770"/>
            <a:ext cx="19374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Negative message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Promotes black and white thinking</a:t>
            </a:r>
            <a:endParaRPr sz="1400" b="0" i="0" u="none" strike="noStrike" cap="none">
              <a:solidFill>
                <a:srgbClr val="000000"/>
              </a:solidFill>
              <a:latin typeface="Arial"/>
              <a:ea typeface="Arial"/>
              <a:cs typeface="Arial"/>
              <a:sym typeface="Arial"/>
            </a:endParaRPr>
          </a:p>
        </p:txBody>
      </p:sp>
      <p:sp>
        <p:nvSpPr>
          <p:cNvPr id="1550" name="Google Shape;1550;p83"/>
          <p:cNvSpPr txBox="1"/>
          <p:nvPr/>
        </p:nvSpPr>
        <p:spPr>
          <a:xfrm>
            <a:off x="5539611" y="3186360"/>
            <a:ext cx="12354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Pregnancy? Traditional foods? Weight stigma?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49"/>
          <p:cNvSpPr/>
          <p:nvPr/>
        </p:nvSpPr>
        <p:spPr>
          <a:xfrm>
            <a:off x="962013" y="3119637"/>
            <a:ext cx="745200" cy="745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9"/>
          <p:cNvSpPr/>
          <p:nvPr/>
        </p:nvSpPr>
        <p:spPr>
          <a:xfrm>
            <a:off x="4621613" y="1669675"/>
            <a:ext cx="745200" cy="745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9"/>
          <p:cNvSpPr/>
          <p:nvPr/>
        </p:nvSpPr>
        <p:spPr>
          <a:xfrm>
            <a:off x="962013" y="1674925"/>
            <a:ext cx="745200" cy="745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9"/>
          <p:cNvSpPr txBox="1">
            <a:spLocks noGrp="1"/>
          </p:cNvSpPr>
          <p:nvPr>
            <p:ph type="title"/>
          </p:nvPr>
        </p:nvSpPr>
        <p:spPr>
          <a:xfrm>
            <a:off x="713225" y="539500"/>
            <a:ext cx="7717500" cy="6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t>Overview</a:t>
            </a:r>
            <a:endParaRPr/>
          </a:p>
        </p:txBody>
      </p:sp>
      <p:sp>
        <p:nvSpPr>
          <p:cNvPr id="1088" name="Google Shape;1088;p49"/>
          <p:cNvSpPr txBox="1">
            <a:spLocks noGrp="1"/>
          </p:cNvSpPr>
          <p:nvPr>
            <p:ph type="subTitle" idx="1"/>
          </p:nvPr>
        </p:nvSpPr>
        <p:spPr>
          <a:xfrm>
            <a:off x="1815925" y="1737475"/>
            <a:ext cx="2697000" cy="1656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300"/>
              <a:t>Context </a:t>
            </a:r>
            <a:r>
              <a:rPr lang="en" sz="1200"/>
              <a:t>(Systems thinking and messaging approach)</a:t>
            </a:r>
            <a:endParaRPr sz="1200"/>
          </a:p>
        </p:txBody>
      </p:sp>
      <p:sp>
        <p:nvSpPr>
          <p:cNvPr id="1089" name="Google Shape;1089;p49"/>
          <p:cNvSpPr txBox="1">
            <a:spLocks noGrp="1"/>
          </p:cNvSpPr>
          <p:nvPr>
            <p:ph type="subTitle" idx="3"/>
          </p:nvPr>
        </p:nvSpPr>
        <p:spPr>
          <a:xfrm>
            <a:off x="5475525" y="1732225"/>
            <a:ext cx="3573900" cy="620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300"/>
              <a:t>Key Guiding Principles</a:t>
            </a:r>
            <a:endParaRPr sz="2300"/>
          </a:p>
        </p:txBody>
      </p:sp>
      <p:sp>
        <p:nvSpPr>
          <p:cNvPr id="1090" name="Google Shape;1090;p49"/>
          <p:cNvSpPr txBox="1">
            <a:spLocks noGrp="1"/>
          </p:cNvSpPr>
          <p:nvPr>
            <p:ph type="title" idx="5"/>
          </p:nvPr>
        </p:nvSpPr>
        <p:spPr>
          <a:xfrm>
            <a:off x="1001988" y="1669675"/>
            <a:ext cx="669300" cy="74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091" name="Google Shape;1091;p49"/>
          <p:cNvSpPr txBox="1">
            <a:spLocks noGrp="1"/>
          </p:cNvSpPr>
          <p:nvPr>
            <p:ph type="title" idx="6"/>
          </p:nvPr>
        </p:nvSpPr>
        <p:spPr>
          <a:xfrm>
            <a:off x="4659563" y="1674925"/>
            <a:ext cx="669300" cy="74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092" name="Google Shape;1092;p49"/>
          <p:cNvSpPr txBox="1">
            <a:spLocks noGrp="1"/>
          </p:cNvSpPr>
          <p:nvPr>
            <p:ph type="subTitle" idx="7"/>
          </p:nvPr>
        </p:nvSpPr>
        <p:spPr>
          <a:xfrm>
            <a:off x="1815925" y="3031088"/>
            <a:ext cx="2697000" cy="620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300"/>
              <a:t>Messaging Strategies</a:t>
            </a:r>
            <a:endParaRPr sz="2300"/>
          </a:p>
        </p:txBody>
      </p:sp>
      <p:sp>
        <p:nvSpPr>
          <p:cNvPr id="1094" name="Google Shape;1094;p49"/>
          <p:cNvSpPr txBox="1">
            <a:spLocks noGrp="1"/>
          </p:cNvSpPr>
          <p:nvPr>
            <p:ph type="title" idx="14"/>
          </p:nvPr>
        </p:nvSpPr>
        <p:spPr>
          <a:xfrm>
            <a:off x="1001988" y="3119625"/>
            <a:ext cx="669300" cy="74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84"/>
          <p:cNvSpPr txBox="1">
            <a:spLocks noGrp="1"/>
          </p:cNvSpPr>
          <p:nvPr>
            <p:ph type="title" idx="4294967295"/>
          </p:nvPr>
        </p:nvSpPr>
        <p:spPr>
          <a:xfrm>
            <a:off x="720000" y="535000"/>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Resources</a:t>
            </a:r>
            <a:endParaRPr/>
          </a:p>
        </p:txBody>
      </p:sp>
      <p:sp>
        <p:nvSpPr>
          <p:cNvPr id="1556" name="Google Shape;1556;p84"/>
          <p:cNvSpPr txBox="1">
            <a:spLocks noGrp="1"/>
          </p:cNvSpPr>
          <p:nvPr>
            <p:ph type="subTitle" idx="4294967295"/>
          </p:nvPr>
        </p:nvSpPr>
        <p:spPr>
          <a:xfrm>
            <a:off x="836013" y="3822875"/>
            <a:ext cx="3645300" cy="97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SzPts val="2000"/>
              <a:buNone/>
            </a:pPr>
            <a:r>
              <a:rPr lang="en" sz="1000" b="1" u="sng">
                <a:solidFill>
                  <a:schemeClr val="dk1"/>
                </a:solidFill>
                <a:latin typeface="Arimo"/>
                <a:ea typeface="Arimo"/>
                <a:cs typeface="Arimo"/>
                <a:sym typeface="Arimo"/>
                <a:hlinkClick r:id="rId3">
                  <a:extLst>
                    <a:ext uri="{A12FA001-AC4F-418D-AE19-62706E023703}">
                      <ahyp:hlinkClr xmlns:ahyp="http://schemas.microsoft.com/office/drawing/2018/hyperlinkcolor" val="tx"/>
                    </a:ext>
                  </a:extLst>
                </a:hlinkClick>
              </a:rPr>
              <a:t>https://www.azhealthzone.org/style-guide/</a:t>
            </a:r>
            <a:endParaRPr sz="1000" b="1">
              <a:solidFill>
                <a:schemeClr val="dk1"/>
              </a:solidFill>
              <a:latin typeface="Arimo"/>
              <a:ea typeface="Arimo"/>
              <a:cs typeface="Arimo"/>
              <a:sym typeface="Arimo"/>
            </a:endParaRPr>
          </a:p>
          <a:p>
            <a:pPr marL="342900" lvl="0" indent="-254000" algn="l" rtl="0">
              <a:lnSpc>
                <a:spcPct val="100000"/>
              </a:lnSpc>
              <a:spcBef>
                <a:spcPts val="1000"/>
              </a:spcBef>
              <a:spcAft>
                <a:spcPts val="0"/>
              </a:spcAft>
              <a:buSzPts val="100"/>
              <a:buNone/>
            </a:pPr>
            <a:endParaRPr sz="1000" b="1">
              <a:solidFill>
                <a:schemeClr val="dk1"/>
              </a:solidFill>
              <a:latin typeface="Arimo"/>
              <a:ea typeface="Arimo"/>
              <a:cs typeface="Arimo"/>
              <a:sym typeface="Arimo"/>
            </a:endParaRPr>
          </a:p>
        </p:txBody>
      </p:sp>
      <p:sp>
        <p:nvSpPr>
          <p:cNvPr id="1557" name="Google Shape;1557;p84"/>
          <p:cNvSpPr txBox="1">
            <a:spLocks noGrp="1"/>
          </p:cNvSpPr>
          <p:nvPr>
            <p:ph type="subTitle" idx="4294967295"/>
          </p:nvPr>
        </p:nvSpPr>
        <p:spPr>
          <a:xfrm>
            <a:off x="4663225" y="3822875"/>
            <a:ext cx="3851700" cy="1051800"/>
          </a:xfrm>
          <a:prstGeom prst="rect">
            <a:avLst/>
          </a:prstGeom>
          <a:noFill/>
          <a:ln>
            <a:noFill/>
          </a:ln>
        </p:spPr>
        <p:txBody>
          <a:bodyPr spcFirstLastPara="1" wrap="square" lIns="91425" tIns="91425" rIns="91425" bIns="91425" anchor="ctr" anchorCtr="0">
            <a:spAutoFit/>
          </a:bodyPr>
          <a:lstStyle/>
          <a:p>
            <a:pPr marL="0" lvl="0" indent="0" algn="l" rtl="0">
              <a:lnSpc>
                <a:spcPct val="100000"/>
              </a:lnSpc>
              <a:spcBef>
                <a:spcPts val="1000"/>
              </a:spcBef>
              <a:spcAft>
                <a:spcPts val="0"/>
              </a:spcAft>
              <a:buSzPts val="2000"/>
              <a:buNone/>
            </a:pPr>
            <a:r>
              <a:rPr lang="en" sz="1000" u="sng">
                <a:solidFill>
                  <a:schemeClr val="dk1"/>
                </a:solidFill>
                <a:hlinkClick r:id="rId4">
                  <a:extLst>
                    <a:ext uri="{A12FA001-AC4F-418D-AE19-62706E023703}">
                      <ahyp:hlinkClr xmlns:ahyp="http://schemas.microsoft.com/office/drawing/2018/hyperlinkcolor" val="tx"/>
                    </a:ext>
                  </a:extLst>
                </a:hlinkClick>
              </a:rPr>
              <a:t>https://uconnruddcenter.org/research/weight-bias-stigma/</a:t>
            </a:r>
            <a:endParaRPr sz="1000">
              <a:solidFill>
                <a:schemeClr val="dk1"/>
              </a:solidFill>
            </a:endParaRPr>
          </a:p>
          <a:p>
            <a:pPr marL="0" lvl="0" indent="0" algn="l" rtl="0">
              <a:lnSpc>
                <a:spcPct val="100000"/>
              </a:lnSpc>
              <a:spcBef>
                <a:spcPts val="1000"/>
              </a:spcBef>
              <a:spcAft>
                <a:spcPts val="0"/>
              </a:spcAft>
              <a:buClr>
                <a:srgbClr val="000000"/>
              </a:buClr>
              <a:buSzPts val="1400"/>
              <a:buFont typeface="Arial"/>
              <a:buNone/>
            </a:pPr>
            <a:endParaRPr sz="2000">
              <a:solidFill>
                <a:schemeClr val="dk1"/>
              </a:solidFill>
            </a:endParaRPr>
          </a:p>
          <a:p>
            <a:pPr marL="0" lvl="0" indent="0" algn="ctr" rtl="0">
              <a:lnSpc>
                <a:spcPct val="100000"/>
              </a:lnSpc>
              <a:spcBef>
                <a:spcPts val="0"/>
              </a:spcBef>
              <a:spcAft>
                <a:spcPts val="0"/>
              </a:spcAft>
              <a:buSzPts val="2000"/>
              <a:buNone/>
            </a:pPr>
            <a:endParaRPr/>
          </a:p>
        </p:txBody>
      </p:sp>
      <p:pic>
        <p:nvPicPr>
          <p:cNvPr id="1558" name="Google Shape;1558;p84"/>
          <p:cNvPicPr preferRelativeResize="0"/>
          <p:nvPr/>
        </p:nvPicPr>
        <p:blipFill rotWithShape="1">
          <a:blip r:embed="rId5">
            <a:alphaModFix/>
          </a:blip>
          <a:srcRect/>
          <a:stretch/>
        </p:blipFill>
        <p:spPr>
          <a:xfrm>
            <a:off x="720000" y="1164325"/>
            <a:ext cx="3518651" cy="2658550"/>
          </a:xfrm>
          <a:prstGeom prst="rect">
            <a:avLst/>
          </a:prstGeom>
          <a:noFill/>
          <a:ln>
            <a:noFill/>
          </a:ln>
        </p:spPr>
      </p:pic>
      <p:pic>
        <p:nvPicPr>
          <p:cNvPr id="1559" name="Google Shape;1559;p84"/>
          <p:cNvPicPr preferRelativeResize="0"/>
          <p:nvPr/>
        </p:nvPicPr>
        <p:blipFill rotWithShape="1">
          <a:blip r:embed="rId6">
            <a:alphaModFix/>
          </a:blip>
          <a:srcRect/>
          <a:stretch/>
        </p:blipFill>
        <p:spPr>
          <a:xfrm>
            <a:off x="4766425" y="1199350"/>
            <a:ext cx="3645300" cy="558137"/>
          </a:xfrm>
          <a:prstGeom prst="rect">
            <a:avLst/>
          </a:prstGeom>
          <a:noFill/>
          <a:ln>
            <a:noFill/>
          </a:ln>
        </p:spPr>
      </p:pic>
      <p:pic>
        <p:nvPicPr>
          <p:cNvPr id="1560" name="Google Shape;1560;p84"/>
          <p:cNvPicPr preferRelativeResize="0"/>
          <p:nvPr/>
        </p:nvPicPr>
        <p:blipFill rotWithShape="1">
          <a:blip r:embed="rId7">
            <a:alphaModFix/>
          </a:blip>
          <a:srcRect/>
          <a:stretch/>
        </p:blipFill>
        <p:spPr>
          <a:xfrm>
            <a:off x="4766425" y="1849125"/>
            <a:ext cx="2064825" cy="490550"/>
          </a:xfrm>
          <a:prstGeom prst="rect">
            <a:avLst/>
          </a:prstGeom>
          <a:noFill/>
          <a:ln>
            <a:noFill/>
          </a:ln>
        </p:spPr>
      </p:pic>
      <p:pic>
        <p:nvPicPr>
          <p:cNvPr id="1561" name="Google Shape;1561;p84"/>
          <p:cNvPicPr preferRelativeResize="0"/>
          <p:nvPr/>
        </p:nvPicPr>
        <p:blipFill rotWithShape="1">
          <a:blip r:embed="rId8">
            <a:alphaModFix/>
          </a:blip>
          <a:srcRect/>
          <a:stretch/>
        </p:blipFill>
        <p:spPr>
          <a:xfrm>
            <a:off x="4766421" y="2459312"/>
            <a:ext cx="3010151" cy="13635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85"/>
          <p:cNvSpPr txBox="1">
            <a:spLocks noGrp="1"/>
          </p:cNvSpPr>
          <p:nvPr>
            <p:ph type="title"/>
          </p:nvPr>
        </p:nvSpPr>
        <p:spPr>
          <a:xfrm>
            <a:off x="4318425" y="223625"/>
            <a:ext cx="3544500" cy="44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Cited articles</a:t>
            </a:r>
            <a:endParaRPr/>
          </a:p>
        </p:txBody>
      </p:sp>
      <p:sp>
        <p:nvSpPr>
          <p:cNvPr id="1567" name="Google Shape;1567;p85"/>
          <p:cNvSpPr txBox="1">
            <a:spLocks noGrp="1"/>
          </p:cNvSpPr>
          <p:nvPr>
            <p:ph type="body" idx="4294967295"/>
          </p:nvPr>
        </p:nvSpPr>
        <p:spPr>
          <a:xfrm>
            <a:off x="890250" y="1200149"/>
            <a:ext cx="7363500" cy="3021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000"/>
              </a:spcBef>
              <a:spcAft>
                <a:spcPts val="0"/>
              </a:spcAft>
              <a:buSzPts val="1400"/>
              <a:buNone/>
            </a:pPr>
            <a:r>
              <a:rPr lang="en" sz="1100">
                <a:latin typeface="Arial"/>
                <a:ea typeface="Arial"/>
                <a:cs typeface="Arial"/>
                <a:sym typeface="Arial"/>
              </a:rPr>
              <a:t>Freeland-Graves, J. H., Nitzke, S., &amp; Academy of Nutrition and Dietetics (2013). Position of the academy of nutrition and dietetics: total diet approach to healthy eating. </a:t>
            </a:r>
            <a:r>
              <a:rPr lang="en" sz="1100" i="1">
                <a:latin typeface="Arial"/>
                <a:ea typeface="Arial"/>
                <a:cs typeface="Arial"/>
                <a:sym typeface="Arial"/>
              </a:rPr>
              <a:t>Journal of the Academy of Nutrition and Dietetics</a:t>
            </a:r>
            <a:r>
              <a:rPr lang="en" sz="1100">
                <a:latin typeface="Arial"/>
                <a:ea typeface="Arial"/>
                <a:cs typeface="Arial"/>
                <a:sym typeface="Arial"/>
              </a:rPr>
              <a:t>, </a:t>
            </a:r>
            <a:r>
              <a:rPr lang="en" sz="1100" i="1">
                <a:latin typeface="Arial"/>
                <a:ea typeface="Arial"/>
                <a:cs typeface="Arial"/>
                <a:sym typeface="Arial"/>
              </a:rPr>
              <a:t>113</a:t>
            </a:r>
            <a:r>
              <a:rPr lang="en" sz="1100">
                <a:latin typeface="Arial"/>
                <a:ea typeface="Arial"/>
                <a:cs typeface="Arial"/>
                <a:sym typeface="Arial"/>
              </a:rPr>
              <a:t>(2), 307–317. https://doi.org/10.1016/j.jand.2012.12.013</a:t>
            </a:r>
            <a:endParaRPr/>
          </a:p>
          <a:p>
            <a:pPr marL="0" lvl="0" indent="0" algn="l" rtl="0">
              <a:lnSpc>
                <a:spcPct val="150000"/>
              </a:lnSpc>
              <a:spcBef>
                <a:spcPts val="1000"/>
              </a:spcBef>
              <a:spcAft>
                <a:spcPts val="0"/>
              </a:spcAft>
              <a:buSzPts val="1400"/>
              <a:buNone/>
            </a:pPr>
            <a:r>
              <a:rPr lang="en" sz="1100">
                <a:latin typeface="Arial"/>
                <a:ea typeface="Arial"/>
                <a:cs typeface="Arial"/>
                <a:sym typeface="Arial"/>
              </a:rPr>
              <a:t>Hunger J, Smith J, Tomiyama AJ. An evidence-based rationale for adopting weight-inclusive policy. Social Issues and Policy Review, 2020; 14(1): 103-107. DOI: 10.1111/sipr.12062.</a:t>
            </a:r>
            <a:endParaRPr/>
          </a:p>
          <a:p>
            <a:pPr marL="0" lvl="0" indent="0" algn="l" rtl="0">
              <a:lnSpc>
                <a:spcPct val="150000"/>
              </a:lnSpc>
              <a:spcBef>
                <a:spcPts val="1000"/>
              </a:spcBef>
              <a:spcAft>
                <a:spcPts val="0"/>
              </a:spcAft>
              <a:buSzPts val="1400"/>
              <a:buNone/>
            </a:pPr>
            <a:r>
              <a:rPr lang="en" sz="1100">
                <a:latin typeface="Arial"/>
                <a:ea typeface="Arial"/>
                <a:cs typeface="Arial"/>
                <a:sym typeface="Arial"/>
              </a:rPr>
              <a:t>Puhl R, Peterson JL, Luedicke J. Fighting obesity or obese persons? Public perceptions of obesity-related health messages. Int J Obes(Lond). 2013;37(6):774-82. doi: 10.1038/ijo.2012.156.</a:t>
            </a:r>
            <a:endParaRPr/>
          </a:p>
          <a:p>
            <a:pPr marL="0" lvl="0" indent="0" algn="l" rtl="0">
              <a:lnSpc>
                <a:spcPct val="150000"/>
              </a:lnSpc>
              <a:spcBef>
                <a:spcPts val="1000"/>
              </a:spcBef>
              <a:spcAft>
                <a:spcPts val="0"/>
              </a:spcAft>
              <a:buSzPts val="1400"/>
              <a:buNone/>
            </a:pPr>
            <a:r>
              <a:rPr lang="en" sz="1100">
                <a:latin typeface="Arial"/>
                <a:ea typeface="Arial"/>
                <a:cs typeface="Arial"/>
                <a:sym typeface="Arial"/>
              </a:rPr>
              <a:t>Rubino, F., Puhl, R. M., Cummings, D. E., Eckel, R. H., Ryan, D. H., Mechanick, J. I., Nadglowski, J., Ramos Salas, X., Schauer, P. R., Twenefour, D., Apovian, C. M., Aronne, L. J., Batterham, R. L., Berthoud, H. R., Boza, C., Busetto, L., Dicker, D., De Groot, M., Eisenberg, D., Flint, S. W., … Dixon, J. B. (2020). Joint international consensus statement for ending stigma of obesity. </a:t>
            </a:r>
            <a:r>
              <a:rPr lang="en" sz="1100" i="1">
                <a:latin typeface="Arial"/>
                <a:ea typeface="Arial"/>
                <a:cs typeface="Arial"/>
                <a:sym typeface="Arial"/>
              </a:rPr>
              <a:t>Nature medicine</a:t>
            </a:r>
            <a:r>
              <a:rPr lang="en" sz="1100">
                <a:latin typeface="Arial"/>
                <a:ea typeface="Arial"/>
                <a:cs typeface="Arial"/>
                <a:sym typeface="Arial"/>
              </a:rPr>
              <a:t>, </a:t>
            </a:r>
            <a:r>
              <a:rPr lang="en" sz="1100" i="1">
                <a:latin typeface="Arial"/>
                <a:ea typeface="Arial"/>
                <a:cs typeface="Arial"/>
                <a:sym typeface="Arial"/>
              </a:rPr>
              <a:t>26</a:t>
            </a:r>
            <a:r>
              <a:rPr lang="en" sz="1100">
                <a:latin typeface="Arial"/>
                <a:ea typeface="Arial"/>
                <a:cs typeface="Arial"/>
                <a:sym typeface="Arial"/>
              </a:rPr>
              <a:t>(4), 485–497. </a:t>
            </a:r>
            <a:r>
              <a:rPr lang="en" sz="1100" u="sng">
                <a:solidFill>
                  <a:schemeClr val="hlink"/>
                </a:solidFill>
                <a:latin typeface="Arial"/>
                <a:ea typeface="Arial"/>
                <a:cs typeface="Arial"/>
                <a:sym typeface="Arial"/>
                <a:hlinkClick r:id="rId3"/>
              </a:rPr>
              <a:t>https://doi.org/10.1038/s41591-020-0803-x</a:t>
            </a:r>
            <a:endParaRPr sz="1100">
              <a:latin typeface="Arial"/>
              <a:ea typeface="Arial"/>
              <a:cs typeface="Arial"/>
              <a:sym typeface="Arial"/>
            </a:endParaRPr>
          </a:p>
          <a:p>
            <a:pPr marL="0" lvl="0" indent="0" algn="l" rtl="0">
              <a:lnSpc>
                <a:spcPct val="100000"/>
              </a:lnSpc>
              <a:spcBef>
                <a:spcPts val="1000"/>
              </a:spcBef>
              <a:spcAft>
                <a:spcPts val="0"/>
              </a:spcAft>
              <a:buSzPts val="1400"/>
              <a:buNone/>
            </a:pPr>
            <a:endParaRPr sz="12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86"/>
          <p:cNvSpPr txBox="1">
            <a:spLocks noGrp="1"/>
          </p:cNvSpPr>
          <p:nvPr>
            <p:ph type="title"/>
          </p:nvPr>
        </p:nvSpPr>
        <p:spPr>
          <a:xfrm>
            <a:off x="713250" y="329575"/>
            <a:ext cx="4645500" cy="138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endParaRPr/>
          </a:p>
        </p:txBody>
      </p:sp>
      <p:sp>
        <p:nvSpPr>
          <p:cNvPr id="1573" name="Google Shape;1573;p86"/>
          <p:cNvSpPr txBox="1"/>
          <p:nvPr/>
        </p:nvSpPr>
        <p:spPr>
          <a:xfrm>
            <a:off x="1158050" y="4407400"/>
            <a:ext cx="3598800" cy="238800"/>
          </a:xfrm>
          <a:prstGeom prst="rect">
            <a:avLst/>
          </a:prstGeom>
          <a:noFill/>
          <a:ln>
            <a:noFill/>
          </a:ln>
        </p:spPr>
        <p:txBody>
          <a:bodyPr spcFirstLastPara="1" wrap="square" lIns="91425" tIns="0" rIns="91425" bIns="0" anchor="ctr" anchorCtr="0">
            <a:noAutofit/>
          </a:bodyPr>
          <a:lstStyle/>
          <a:p>
            <a:pPr marL="0" lvl="0" indent="0" algn="ctr" rtl="0">
              <a:spcBef>
                <a:spcPts val="0"/>
              </a:spcBef>
              <a:spcAft>
                <a:spcPts val="0"/>
              </a:spcAft>
              <a:buNone/>
            </a:pPr>
            <a:r>
              <a:rPr lang="en" sz="1100">
                <a:solidFill>
                  <a:schemeClr val="dk1"/>
                </a:solidFill>
                <a:latin typeface="Fira Sans"/>
                <a:ea typeface="Fira Sans"/>
                <a:cs typeface="Fira Sans"/>
                <a:sym typeface="Fira Sans"/>
              </a:rPr>
              <a:t>Please keep this slide for attribution</a:t>
            </a:r>
            <a:endParaRPr sz="1100">
              <a:solidFill>
                <a:schemeClr val="dk1"/>
              </a:solidFill>
              <a:latin typeface="Fira Sans"/>
              <a:ea typeface="Fira Sans"/>
              <a:cs typeface="Fira Sans"/>
              <a:sym typeface="Fira Sans"/>
            </a:endParaRPr>
          </a:p>
        </p:txBody>
      </p:sp>
      <p:sp>
        <p:nvSpPr>
          <p:cNvPr id="1574" name="Google Shape;1574;p86"/>
          <p:cNvSpPr txBox="1">
            <a:spLocks noGrp="1"/>
          </p:cNvSpPr>
          <p:nvPr>
            <p:ph type="subTitle" idx="1"/>
          </p:nvPr>
        </p:nvSpPr>
        <p:spPr>
          <a:xfrm>
            <a:off x="575250" y="1631063"/>
            <a:ext cx="4921500" cy="1262100"/>
          </a:xfrm>
          <a:prstGeom prst="rect">
            <a:avLst/>
          </a:prstGeom>
        </p:spPr>
        <p:txBody>
          <a:bodyPr spcFirstLastPara="1" wrap="square" lIns="91425" tIns="91425" rIns="91425" bIns="91425" anchor="t" anchorCtr="0">
            <a:noAutofit/>
          </a:bodyPr>
          <a:lstStyle/>
          <a:p>
            <a:pPr marL="0" lvl="0" indent="0" algn="ctr" rtl="0">
              <a:spcBef>
                <a:spcPts val="1000"/>
              </a:spcBef>
              <a:spcAft>
                <a:spcPts val="0"/>
              </a:spcAft>
              <a:buClr>
                <a:srgbClr val="000000"/>
              </a:buClr>
              <a:buSzPts val="1400"/>
              <a:buFont typeface="Arial"/>
              <a:buNone/>
            </a:pPr>
            <a:r>
              <a:rPr lang="en" sz="2400" dirty="0"/>
              <a:t>Still curious? </a:t>
            </a:r>
            <a:r>
              <a:rPr lang="en-US" sz="2400" dirty="0"/>
              <a:t>Let’s stay in touch!</a:t>
            </a:r>
            <a:endParaRPr sz="2400" dirty="0"/>
          </a:p>
          <a:p>
            <a:pPr marL="0" lvl="0" indent="0" algn="ctr" rtl="0">
              <a:spcBef>
                <a:spcPts val="0"/>
              </a:spcBef>
              <a:spcAft>
                <a:spcPts val="0"/>
              </a:spcAft>
              <a:buClr>
                <a:srgbClr val="000000"/>
              </a:buClr>
              <a:buSzPts val="1400"/>
              <a:buFont typeface="Arial"/>
              <a:buNone/>
            </a:pPr>
            <a:r>
              <a:rPr lang="en" sz="2400" u="sng" dirty="0">
                <a:hlinkClick r:id="rId3"/>
              </a:rPr>
              <a:t>Noelle.Veilleux@azdhs.gov</a:t>
            </a:r>
            <a:endParaRPr sz="2400" dirty="0"/>
          </a:p>
          <a:p>
            <a:pPr marL="0" lvl="0" indent="0" algn="ctr" rtl="0">
              <a:spcBef>
                <a:spcPts val="0"/>
              </a:spcBef>
              <a:spcAft>
                <a:spcPts val="0"/>
              </a:spcAft>
              <a:buClr>
                <a:srgbClr val="000000"/>
              </a:buClr>
              <a:buSzPts val="1400"/>
              <a:buFont typeface="Arial"/>
              <a:buNone/>
            </a:pPr>
            <a:r>
              <a:rPr lang="en" sz="2400" dirty="0"/>
              <a:t>602-364-3316</a:t>
            </a:r>
            <a:endParaRPr sz="2400" dirty="0"/>
          </a:p>
          <a:p>
            <a:pPr marL="0" lvl="0" indent="0" algn="ctr" rtl="0">
              <a:spcBef>
                <a:spcPts val="0"/>
              </a:spcBef>
              <a:spcAft>
                <a:spcPts val="0"/>
              </a:spcAft>
              <a:buNone/>
            </a:pPr>
            <a:endParaRPr dirty="0"/>
          </a:p>
        </p:txBody>
      </p:sp>
      <p:sp>
        <p:nvSpPr>
          <p:cNvPr id="1582" name="Google Shape;1582;p86"/>
          <p:cNvSpPr/>
          <p:nvPr/>
        </p:nvSpPr>
        <p:spPr>
          <a:xfrm>
            <a:off x="1806117" y="5211730"/>
            <a:ext cx="250" cy="140018"/>
          </a:xfrm>
          <a:custGeom>
            <a:avLst/>
            <a:gdLst/>
            <a:ahLst/>
            <a:cxnLst/>
            <a:rect l="l" t="t" r="r" b="b"/>
            <a:pathLst>
              <a:path w="1" h="559" extrusionOk="0">
                <a:moveTo>
                  <a:pt x="1" y="559"/>
                </a:moveTo>
                <a:lnTo>
                  <a:pt x="1" y="0"/>
                </a:lnTo>
              </a:path>
            </a:pathLst>
          </a:custGeom>
          <a:solidFill>
            <a:srgbClr val="2C2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86"/>
          <p:cNvSpPr/>
          <p:nvPr/>
        </p:nvSpPr>
        <p:spPr>
          <a:xfrm>
            <a:off x="1582191" y="5015607"/>
            <a:ext cx="250" cy="336144"/>
          </a:xfrm>
          <a:custGeom>
            <a:avLst/>
            <a:gdLst/>
            <a:ahLst/>
            <a:cxnLst/>
            <a:rect l="l" t="t" r="r" b="b"/>
            <a:pathLst>
              <a:path w="1" h="1342" extrusionOk="0">
                <a:moveTo>
                  <a:pt x="0" y="1342"/>
                </a:moveTo>
                <a:lnTo>
                  <a:pt x="0" y="1"/>
                </a:lnTo>
              </a:path>
            </a:pathLst>
          </a:custGeom>
          <a:solidFill>
            <a:srgbClr val="2C2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9" name="Google Shape;1589;p86"/>
          <p:cNvGrpSpPr/>
          <p:nvPr/>
        </p:nvGrpSpPr>
        <p:grpSpPr>
          <a:xfrm>
            <a:off x="5358739" y="1792825"/>
            <a:ext cx="4670270" cy="6836300"/>
            <a:chOff x="5244264" y="1765525"/>
            <a:chExt cx="4670270" cy="6836300"/>
          </a:xfrm>
        </p:grpSpPr>
        <p:sp>
          <p:nvSpPr>
            <p:cNvPr id="1590" name="Google Shape;1590;p86"/>
            <p:cNvSpPr/>
            <p:nvPr/>
          </p:nvSpPr>
          <p:spPr>
            <a:xfrm flipH="1">
              <a:off x="5244264" y="3138325"/>
              <a:ext cx="1027165" cy="1047095"/>
            </a:xfrm>
            <a:custGeom>
              <a:avLst/>
              <a:gdLst/>
              <a:ahLst/>
              <a:cxnLst/>
              <a:rect l="l" t="t" r="r" b="b"/>
              <a:pathLst>
                <a:path w="8865" h="9037" extrusionOk="0">
                  <a:moveTo>
                    <a:pt x="4034" y="0"/>
                  </a:moveTo>
                  <a:cubicBezTo>
                    <a:pt x="3012" y="0"/>
                    <a:pt x="1963" y="383"/>
                    <a:pt x="1116" y="1033"/>
                  </a:cubicBezTo>
                  <a:cubicBezTo>
                    <a:pt x="738" y="1324"/>
                    <a:pt x="0" y="2565"/>
                    <a:pt x="87" y="3028"/>
                  </a:cubicBezTo>
                  <a:lnTo>
                    <a:pt x="1989" y="9037"/>
                  </a:lnTo>
                  <a:cubicBezTo>
                    <a:pt x="1989" y="9037"/>
                    <a:pt x="7060" y="8762"/>
                    <a:pt x="7658" y="7505"/>
                  </a:cubicBezTo>
                  <a:cubicBezTo>
                    <a:pt x="7922" y="6951"/>
                    <a:pt x="7680" y="7575"/>
                    <a:pt x="7638" y="4327"/>
                  </a:cubicBezTo>
                  <a:cubicBezTo>
                    <a:pt x="7633" y="4013"/>
                    <a:pt x="7609" y="3700"/>
                    <a:pt x="7562" y="3390"/>
                  </a:cubicBezTo>
                  <a:lnTo>
                    <a:pt x="7562" y="3390"/>
                  </a:lnTo>
                  <a:cubicBezTo>
                    <a:pt x="8036" y="4487"/>
                    <a:pt x="8411" y="5768"/>
                    <a:pt x="8144" y="6949"/>
                  </a:cubicBezTo>
                  <a:cubicBezTo>
                    <a:pt x="8112" y="7091"/>
                    <a:pt x="8233" y="7187"/>
                    <a:pt x="8343" y="7187"/>
                  </a:cubicBezTo>
                  <a:cubicBezTo>
                    <a:pt x="8411" y="7187"/>
                    <a:pt x="8476" y="7149"/>
                    <a:pt x="8496" y="7061"/>
                  </a:cubicBezTo>
                  <a:cubicBezTo>
                    <a:pt x="8864" y="5421"/>
                    <a:pt x="7990" y="3694"/>
                    <a:pt x="7384" y="2190"/>
                  </a:cubicBezTo>
                  <a:cubicBezTo>
                    <a:pt x="6700" y="494"/>
                    <a:pt x="4718" y="60"/>
                    <a:pt x="4718" y="60"/>
                  </a:cubicBezTo>
                  <a:cubicBezTo>
                    <a:pt x="4493" y="20"/>
                    <a:pt x="4264" y="0"/>
                    <a:pt x="40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86"/>
            <p:cNvSpPr/>
            <p:nvPr/>
          </p:nvSpPr>
          <p:spPr>
            <a:xfrm flipH="1">
              <a:off x="5631958" y="3109822"/>
              <a:ext cx="367068" cy="547358"/>
            </a:xfrm>
            <a:custGeom>
              <a:avLst/>
              <a:gdLst/>
              <a:ahLst/>
              <a:cxnLst/>
              <a:rect l="l" t="t" r="r" b="b"/>
              <a:pathLst>
                <a:path w="3168" h="4724" extrusionOk="0">
                  <a:moveTo>
                    <a:pt x="952" y="1"/>
                  </a:moveTo>
                  <a:lnTo>
                    <a:pt x="0" y="522"/>
                  </a:lnTo>
                  <a:cubicBezTo>
                    <a:pt x="1319" y="1639"/>
                    <a:pt x="2949" y="2997"/>
                    <a:pt x="2869" y="4724"/>
                  </a:cubicBezTo>
                  <a:cubicBezTo>
                    <a:pt x="3154" y="3716"/>
                    <a:pt x="3168" y="2651"/>
                    <a:pt x="2910" y="1636"/>
                  </a:cubicBezTo>
                  <a:cubicBezTo>
                    <a:pt x="2819" y="1284"/>
                    <a:pt x="2691" y="929"/>
                    <a:pt x="2450" y="654"/>
                  </a:cubicBezTo>
                  <a:cubicBezTo>
                    <a:pt x="2083" y="235"/>
                    <a:pt x="1506" y="63"/>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86"/>
            <p:cNvSpPr/>
            <p:nvPr/>
          </p:nvSpPr>
          <p:spPr>
            <a:xfrm flipH="1">
              <a:off x="5579121" y="3366814"/>
              <a:ext cx="847571" cy="995765"/>
            </a:xfrm>
            <a:custGeom>
              <a:avLst/>
              <a:gdLst/>
              <a:ahLst/>
              <a:cxnLst/>
              <a:rect l="l" t="t" r="r" b="b"/>
              <a:pathLst>
                <a:path w="7315" h="8594" extrusionOk="0">
                  <a:moveTo>
                    <a:pt x="1750" y="1"/>
                  </a:moveTo>
                  <a:cubicBezTo>
                    <a:pt x="1689" y="1"/>
                    <a:pt x="1549" y="383"/>
                    <a:pt x="988" y="1906"/>
                  </a:cubicBezTo>
                  <a:cubicBezTo>
                    <a:pt x="0" y="4586"/>
                    <a:pt x="2171" y="5169"/>
                    <a:pt x="2168" y="5187"/>
                  </a:cubicBezTo>
                  <a:cubicBezTo>
                    <a:pt x="1815" y="7124"/>
                    <a:pt x="1622" y="8278"/>
                    <a:pt x="1622" y="8278"/>
                  </a:cubicBezTo>
                  <a:cubicBezTo>
                    <a:pt x="2042" y="8516"/>
                    <a:pt x="2556" y="8593"/>
                    <a:pt x="3049" y="8593"/>
                  </a:cubicBezTo>
                  <a:cubicBezTo>
                    <a:pt x="3980" y="8593"/>
                    <a:pt x="4835" y="8315"/>
                    <a:pt x="4835" y="8315"/>
                  </a:cubicBezTo>
                  <a:cubicBezTo>
                    <a:pt x="4835" y="8315"/>
                    <a:pt x="4714" y="7717"/>
                    <a:pt x="4680" y="7214"/>
                  </a:cubicBezTo>
                  <a:cubicBezTo>
                    <a:pt x="4648" y="6711"/>
                    <a:pt x="5535" y="4820"/>
                    <a:pt x="5746" y="4529"/>
                  </a:cubicBezTo>
                  <a:cubicBezTo>
                    <a:pt x="5811" y="4435"/>
                    <a:pt x="5910" y="4370"/>
                    <a:pt x="6021" y="4347"/>
                  </a:cubicBezTo>
                  <a:cubicBezTo>
                    <a:pt x="6400" y="4273"/>
                    <a:pt x="7314" y="4022"/>
                    <a:pt x="7185" y="3339"/>
                  </a:cubicBezTo>
                  <a:cubicBezTo>
                    <a:pt x="7083" y="2797"/>
                    <a:pt x="6676" y="2697"/>
                    <a:pt x="6389" y="2697"/>
                  </a:cubicBezTo>
                  <a:cubicBezTo>
                    <a:pt x="6318" y="2697"/>
                    <a:pt x="6254" y="2704"/>
                    <a:pt x="6204" y="2711"/>
                  </a:cubicBezTo>
                  <a:cubicBezTo>
                    <a:pt x="6200" y="2711"/>
                    <a:pt x="6197" y="2711"/>
                    <a:pt x="6193" y="2711"/>
                  </a:cubicBezTo>
                  <a:cubicBezTo>
                    <a:pt x="6145" y="2711"/>
                    <a:pt x="6150" y="2658"/>
                    <a:pt x="6109" y="2616"/>
                  </a:cubicBezTo>
                  <a:cubicBezTo>
                    <a:pt x="4534" y="990"/>
                    <a:pt x="3326" y="394"/>
                    <a:pt x="2040" y="390"/>
                  </a:cubicBezTo>
                  <a:cubicBezTo>
                    <a:pt x="1791" y="389"/>
                    <a:pt x="1811" y="1"/>
                    <a:pt x="1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86"/>
            <p:cNvSpPr/>
            <p:nvPr/>
          </p:nvSpPr>
          <p:spPr>
            <a:xfrm flipH="1">
              <a:off x="5907723" y="3717425"/>
              <a:ext cx="164300" cy="155610"/>
            </a:xfrm>
            <a:custGeom>
              <a:avLst/>
              <a:gdLst/>
              <a:ahLst/>
              <a:cxnLst/>
              <a:rect l="l" t="t" r="r" b="b"/>
              <a:pathLst>
                <a:path w="1418" h="1343" extrusionOk="0">
                  <a:moveTo>
                    <a:pt x="721" y="0"/>
                  </a:moveTo>
                  <a:cubicBezTo>
                    <a:pt x="697" y="0"/>
                    <a:pt x="673" y="1"/>
                    <a:pt x="649" y="4"/>
                  </a:cubicBezTo>
                  <a:cubicBezTo>
                    <a:pt x="380" y="33"/>
                    <a:pt x="154" y="222"/>
                    <a:pt x="77" y="483"/>
                  </a:cubicBezTo>
                  <a:cubicBezTo>
                    <a:pt x="1" y="743"/>
                    <a:pt x="89" y="1024"/>
                    <a:pt x="300" y="1194"/>
                  </a:cubicBezTo>
                  <a:cubicBezTo>
                    <a:pt x="423" y="1292"/>
                    <a:pt x="572" y="1343"/>
                    <a:pt x="722" y="1343"/>
                  </a:cubicBezTo>
                  <a:cubicBezTo>
                    <a:pt x="832" y="1343"/>
                    <a:pt x="943" y="1316"/>
                    <a:pt x="1043" y="1260"/>
                  </a:cubicBezTo>
                  <a:cubicBezTo>
                    <a:pt x="1281" y="1130"/>
                    <a:pt x="1418" y="869"/>
                    <a:pt x="1389" y="599"/>
                  </a:cubicBezTo>
                  <a:cubicBezTo>
                    <a:pt x="1352" y="255"/>
                    <a:pt x="1060" y="0"/>
                    <a:pt x="721" y="0"/>
                  </a:cubicBezTo>
                  <a:close/>
                </a:path>
              </a:pathLst>
            </a:custGeom>
            <a:solidFill>
              <a:srgbClr val="F5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86"/>
            <p:cNvSpPr/>
            <p:nvPr/>
          </p:nvSpPr>
          <p:spPr>
            <a:xfrm flipH="1">
              <a:off x="6277339" y="3647442"/>
              <a:ext cx="63380" cy="131046"/>
            </a:xfrm>
            <a:custGeom>
              <a:avLst/>
              <a:gdLst/>
              <a:ahLst/>
              <a:cxnLst/>
              <a:rect l="l" t="t" r="r" b="b"/>
              <a:pathLst>
                <a:path w="547" h="1131" extrusionOk="0">
                  <a:moveTo>
                    <a:pt x="160" y="0"/>
                  </a:moveTo>
                  <a:cubicBezTo>
                    <a:pt x="154" y="0"/>
                    <a:pt x="1" y="11"/>
                    <a:pt x="27" y="1130"/>
                  </a:cubicBezTo>
                  <a:cubicBezTo>
                    <a:pt x="475" y="918"/>
                    <a:pt x="546" y="311"/>
                    <a:pt x="160" y="0"/>
                  </a:cubicBezTo>
                  <a:cubicBezTo>
                    <a:pt x="160" y="0"/>
                    <a:pt x="160" y="0"/>
                    <a:pt x="160" y="0"/>
                  </a:cubicBezTo>
                  <a:close/>
                </a:path>
              </a:pathLst>
            </a:custGeom>
            <a:solidFill>
              <a:srgbClr val="F5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86"/>
            <p:cNvSpPr/>
            <p:nvPr/>
          </p:nvSpPr>
          <p:spPr>
            <a:xfrm flipH="1">
              <a:off x="6188816" y="3664937"/>
              <a:ext cx="41712" cy="42755"/>
            </a:xfrm>
            <a:custGeom>
              <a:avLst/>
              <a:gdLst/>
              <a:ahLst/>
              <a:cxnLst/>
              <a:rect l="l" t="t" r="r" b="b"/>
              <a:pathLst>
                <a:path w="360" h="369" extrusionOk="0">
                  <a:moveTo>
                    <a:pt x="360" y="0"/>
                  </a:moveTo>
                  <a:lnTo>
                    <a:pt x="1" y="291"/>
                  </a:lnTo>
                  <a:cubicBezTo>
                    <a:pt x="4" y="300"/>
                    <a:pt x="294" y="368"/>
                    <a:pt x="294" y="368"/>
                  </a:cubicBezTo>
                  <a:lnTo>
                    <a:pt x="360" y="0"/>
                  </a:lnTo>
                  <a:close/>
                </a:path>
              </a:pathLst>
            </a:custGeom>
            <a:solidFill>
              <a:srgbClr val="CF4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86"/>
            <p:cNvSpPr/>
            <p:nvPr/>
          </p:nvSpPr>
          <p:spPr>
            <a:xfrm flipH="1">
              <a:off x="5647248" y="3811624"/>
              <a:ext cx="1240941" cy="1321469"/>
            </a:xfrm>
            <a:custGeom>
              <a:avLst/>
              <a:gdLst/>
              <a:ahLst/>
              <a:cxnLst/>
              <a:rect l="l" t="t" r="r" b="b"/>
              <a:pathLst>
                <a:path w="10710" h="11405" extrusionOk="0">
                  <a:moveTo>
                    <a:pt x="2190" y="0"/>
                  </a:moveTo>
                  <a:cubicBezTo>
                    <a:pt x="2186" y="0"/>
                    <a:pt x="2182" y="1"/>
                    <a:pt x="2179" y="1"/>
                  </a:cubicBezTo>
                  <a:cubicBezTo>
                    <a:pt x="1822" y="56"/>
                    <a:pt x="1746" y="1914"/>
                    <a:pt x="1746" y="1914"/>
                  </a:cubicBezTo>
                  <a:cubicBezTo>
                    <a:pt x="1746" y="1914"/>
                    <a:pt x="1549" y="235"/>
                    <a:pt x="1326" y="235"/>
                  </a:cubicBezTo>
                  <a:cubicBezTo>
                    <a:pt x="1323" y="235"/>
                    <a:pt x="1320" y="235"/>
                    <a:pt x="1317" y="235"/>
                  </a:cubicBezTo>
                  <a:cubicBezTo>
                    <a:pt x="1091" y="277"/>
                    <a:pt x="1044" y="1967"/>
                    <a:pt x="1044" y="1967"/>
                  </a:cubicBezTo>
                  <a:cubicBezTo>
                    <a:pt x="1044" y="1967"/>
                    <a:pt x="987" y="452"/>
                    <a:pt x="833" y="452"/>
                  </a:cubicBezTo>
                  <a:cubicBezTo>
                    <a:pt x="824" y="452"/>
                    <a:pt x="814" y="458"/>
                    <a:pt x="804" y="470"/>
                  </a:cubicBezTo>
                  <a:cubicBezTo>
                    <a:pt x="629" y="684"/>
                    <a:pt x="641" y="1956"/>
                    <a:pt x="641" y="1956"/>
                  </a:cubicBezTo>
                  <a:cubicBezTo>
                    <a:pt x="641" y="1956"/>
                    <a:pt x="532" y="979"/>
                    <a:pt x="266" y="979"/>
                  </a:cubicBezTo>
                  <a:cubicBezTo>
                    <a:pt x="266" y="979"/>
                    <a:pt x="266" y="979"/>
                    <a:pt x="266" y="979"/>
                  </a:cubicBezTo>
                  <a:cubicBezTo>
                    <a:pt x="0" y="980"/>
                    <a:pt x="439" y="4012"/>
                    <a:pt x="439" y="4012"/>
                  </a:cubicBezTo>
                  <a:cubicBezTo>
                    <a:pt x="660" y="5833"/>
                    <a:pt x="934" y="8004"/>
                    <a:pt x="1524" y="9846"/>
                  </a:cubicBezTo>
                  <a:cubicBezTo>
                    <a:pt x="1910" y="11049"/>
                    <a:pt x="2778" y="11405"/>
                    <a:pt x="3699" y="11405"/>
                  </a:cubicBezTo>
                  <a:cubicBezTo>
                    <a:pt x="4764" y="11405"/>
                    <a:pt x="5900" y="10928"/>
                    <a:pt x="6443" y="10736"/>
                  </a:cubicBezTo>
                  <a:cubicBezTo>
                    <a:pt x="7540" y="10348"/>
                    <a:pt x="10317" y="9844"/>
                    <a:pt x="10592" y="8625"/>
                  </a:cubicBezTo>
                  <a:cubicBezTo>
                    <a:pt x="10637" y="8426"/>
                    <a:pt x="10671" y="8064"/>
                    <a:pt x="10692" y="7777"/>
                  </a:cubicBezTo>
                  <a:lnTo>
                    <a:pt x="10705" y="7777"/>
                  </a:lnTo>
                  <a:cubicBezTo>
                    <a:pt x="10710" y="7651"/>
                    <a:pt x="10702" y="7356"/>
                    <a:pt x="10692" y="7029"/>
                  </a:cubicBezTo>
                  <a:cubicBezTo>
                    <a:pt x="10692" y="7029"/>
                    <a:pt x="6510" y="3578"/>
                    <a:pt x="5588" y="3459"/>
                  </a:cubicBezTo>
                  <a:cubicBezTo>
                    <a:pt x="4721" y="3789"/>
                    <a:pt x="3770" y="6096"/>
                    <a:pt x="3783" y="7460"/>
                  </a:cubicBezTo>
                  <a:cubicBezTo>
                    <a:pt x="3319" y="6563"/>
                    <a:pt x="3450" y="4739"/>
                    <a:pt x="3018" y="3392"/>
                  </a:cubicBezTo>
                  <a:cubicBezTo>
                    <a:pt x="3018" y="3392"/>
                    <a:pt x="3870" y="1548"/>
                    <a:pt x="3505" y="1548"/>
                  </a:cubicBezTo>
                  <a:cubicBezTo>
                    <a:pt x="3495" y="1548"/>
                    <a:pt x="3484" y="1549"/>
                    <a:pt x="3472" y="1552"/>
                  </a:cubicBezTo>
                  <a:cubicBezTo>
                    <a:pt x="3026" y="1660"/>
                    <a:pt x="2890" y="2181"/>
                    <a:pt x="2676" y="2351"/>
                  </a:cubicBezTo>
                  <a:cubicBezTo>
                    <a:pt x="2669" y="2357"/>
                    <a:pt x="2662" y="2359"/>
                    <a:pt x="2656" y="2359"/>
                  </a:cubicBezTo>
                  <a:cubicBezTo>
                    <a:pt x="2468" y="2359"/>
                    <a:pt x="2522" y="0"/>
                    <a:pt x="21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86"/>
            <p:cNvSpPr/>
            <p:nvPr/>
          </p:nvSpPr>
          <p:spPr>
            <a:xfrm flipH="1">
              <a:off x="5518985" y="4157369"/>
              <a:ext cx="1044314" cy="1250094"/>
            </a:xfrm>
            <a:custGeom>
              <a:avLst/>
              <a:gdLst/>
              <a:ahLst/>
              <a:cxnLst/>
              <a:rect l="l" t="t" r="r" b="b"/>
              <a:pathLst>
                <a:path w="9013" h="10789" extrusionOk="0">
                  <a:moveTo>
                    <a:pt x="6133" y="1"/>
                  </a:moveTo>
                  <a:cubicBezTo>
                    <a:pt x="4750" y="714"/>
                    <a:pt x="3987" y="939"/>
                    <a:pt x="3558" y="939"/>
                  </a:cubicBezTo>
                  <a:cubicBezTo>
                    <a:pt x="2957" y="939"/>
                    <a:pt x="3010" y="498"/>
                    <a:pt x="2931" y="333"/>
                  </a:cubicBezTo>
                  <a:cubicBezTo>
                    <a:pt x="2680" y="434"/>
                    <a:pt x="1183" y="2881"/>
                    <a:pt x="1030" y="4108"/>
                  </a:cubicBezTo>
                  <a:cubicBezTo>
                    <a:pt x="884" y="5269"/>
                    <a:pt x="1" y="10340"/>
                    <a:pt x="34" y="10789"/>
                  </a:cubicBezTo>
                  <a:lnTo>
                    <a:pt x="8593" y="10380"/>
                  </a:lnTo>
                  <a:cubicBezTo>
                    <a:pt x="8593" y="10380"/>
                    <a:pt x="9012" y="2218"/>
                    <a:pt x="8392" y="717"/>
                  </a:cubicBezTo>
                  <a:cubicBezTo>
                    <a:pt x="8392" y="717"/>
                    <a:pt x="6893" y="240"/>
                    <a:pt x="6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86"/>
            <p:cNvSpPr/>
            <p:nvPr/>
          </p:nvSpPr>
          <p:spPr>
            <a:xfrm flipH="1">
              <a:off x="5333135" y="4245543"/>
              <a:ext cx="948723" cy="1642885"/>
            </a:xfrm>
            <a:custGeom>
              <a:avLst/>
              <a:gdLst/>
              <a:ahLst/>
              <a:cxnLst/>
              <a:rect l="l" t="t" r="r" b="b"/>
              <a:pathLst>
                <a:path w="8188" h="14179" extrusionOk="0">
                  <a:moveTo>
                    <a:pt x="5628" y="0"/>
                  </a:moveTo>
                  <a:cubicBezTo>
                    <a:pt x="4918" y="0"/>
                    <a:pt x="3038" y="414"/>
                    <a:pt x="3384" y="5603"/>
                  </a:cubicBezTo>
                  <a:cubicBezTo>
                    <a:pt x="3462" y="6778"/>
                    <a:pt x="2264" y="9160"/>
                    <a:pt x="1851" y="10514"/>
                  </a:cubicBezTo>
                  <a:cubicBezTo>
                    <a:pt x="1851" y="10514"/>
                    <a:pt x="1" y="11602"/>
                    <a:pt x="429" y="11767"/>
                  </a:cubicBezTo>
                  <a:cubicBezTo>
                    <a:pt x="511" y="11799"/>
                    <a:pt x="591" y="11811"/>
                    <a:pt x="670" y="11811"/>
                  </a:cubicBezTo>
                  <a:cubicBezTo>
                    <a:pt x="1008" y="11811"/>
                    <a:pt x="1317" y="11578"/>
                    <a:pt x="1538" y="11563"/>
                  </a:cubicBezTo>
                  <a:cubicBezTo>
                    <a:pt x="1539" y="11563"/>
                    <a:pt x="1541" y="11563"/>
                    <a:pt x="1542" y="11563"/>
                  </a:cubicBezTo>
                  <a:cubicBezTo>
                    <a:pt x="1799" y="11563"/>
                    <a:pt x="287" y="13621"/>
                    <a:pt x="609" y="13779"/>
                  </a:cubicBezTo>
                  <a:cubicBezTo>
                    <a:pt x="626" y="13787"/>
                    <a:pt x="644" y="13791"/>
                    <a:pt x="664" y="13791"/>
                  </a:cubicBezTo>
                  <a:cubicBezTo>
                    <a:pt x="1043" y="13791"/>
                    <a:pt x="2054" y="12453"/>
                    <a:pt x="2054" y="12453"/>
                  </a:cubicBezTo>
                  <a:lnTo>
                    <a:pt x="2054" y="12453"/>
                  </a:lnTo>
                  <a:cubicBezTo>
                    <a:pt x="2054" y="12453"/>
                    <a:pt x="1239" y="13982"/>
                    <a:pt x="1449" y="14076"/>
                  </a:cubicBezTo>
                  <a:cubicBezTo>
                    <a:pt x="1456" y="14080"/>
                    <a:pt x="1464" y="14081"/>
                    <a:pt x="1473" y="14081"/>
                  </a:cubicBezTo>
                  <a:cubicBezTo>
                    <a:pt x="1725" y="14081"/>
                    <a:pt x="2661" y="12810"/>
                    <a:pt x="2662" y="12809"/>
                  </a:cubicBezTo>
                  <a:lnTo>
                    <a:pt x="2662" y="12809"/>
                  </a:lnTo>
                  <a:cubicBezTo>
                    <a:pt x="2661" y="12810"/>
                    <a:pt x="1788" y="14178"/>
                    <a:pt x="1987" y="14178"/>
                  </a:cubicBezTo>
                  <a:cubicBezTo>
                    <a:pt x="1993" y="14178"/>
                    <a:pt x="1999" y="14177"/>
                    <a:pt x="2005" y="14175"/>
                  </a:cubicBezTo>
                  <a:cubicBezTo>
                    <a:pt x="2271" y="14100"/>
                    <a:pt x="2985" y="13048"/>
                    <a:pt x="2985" y="13048"/>
                  </a:cubicBezTo>
                  <a:lnTo>
                    <a:pt x="2985" y="13048"/>
                  </a:lnTo>
                  <a:cubicBezTo>
                    <a:pt x="2985" y="13048"/>
                    <a:pt x="2518" y="13913"/>
                    <a:pt x="2738" y="14064"/>
                  </a:cubicBezTo>
                  <a:cubicBezTo>
                    <a:pt x="2744" y="14068"/>
                    <a:pt x="2750" y="14070"/>
                    <a:pt x="2758" y="14070"/>
                  </a:cubicBezTo>
                  <a:cubicBezTo>
                    <a:pt x="3028" y="14070"/>
                    <a:pt x="4324" y="11473"/>
                    <a:pt x="4324" y="11473"/>
                  </a:cubicBezTo>
                  <a:cubicBezTo>
                    <a:pt x="5179" y="9851"/>
                    <a:pt x="6244" y="7927"/>
                    <a:pt x="6755" y="6061"/>
                  </a:cubicBezTo>
                  <a:cubicBezTo>
                    <a:pt x="7160" y="4587"/>
                    <a:pt x="8187" y="197"/>
                    <a:pt x="5868" y="15"/>
                  </a:cubicBezTo>
                  <a:cubicBezTo>
                    <a:pt x="5830" y="12"/>
                    <a:pt x="5745" y="0"/>
                    <a:pt x="56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86"/>
            <p:cNvSpPr/>
            <p:nvPr/>
          </p:nvSpPr>
          <p:spPr>
            <a:xfrm flipH="1">
              <a:off x="6439654" y="2243923"/>
              <a:ext cx="1292226" cy="1744092"/>
            </a:xfrm>
            <a:custGeom>
              <a:avLst/>
              <a:gdLst/>
              <a:ahLst/>
              <a:cxnLst/>
              <a:rect l="l" t="t" r="r" b="b"/>
              <a:pathLst>
                <a:path w="5159" h="6963" extrusionOk="0">
                  <a:moveTo>
                    <a:pt x="4198" y="1"/>
                  </a:moveTo>
                  <a:cubicBezTo>
                    <a:pt x="4011" y="1"/>
                    <a:pt x="3687" y="1605"/>
                    <a:pt x="3591" y="1605"/>
                  </a:cubicBezTo>
                  <a:cubicBezTo>
                    <a:pt x="3590" y="1605"/>
                    <a:pt x="3588" y="1605"/>
                    <a:pt x="3587" y="1604"/>
                  </a:cubicBezTo>
                  <a:cubicBezTo>
                    <a:pt x="3497" y="1559"/>
                    <a:pt x="3521" y="878"/>
                    <a:pt x="3389" y="878"/>
                  </a:cubicBezTo>
                  <a:cubicBezTo>
                    <a:pt x="3383" y="878"/>
                    <a:pt x="3375" y="880"/>
                    <a:pt x="3368" y="883"/>
                  </a:cubicBezTo>
                  <a:cubicBezTo>
                    <a:pt x="3207" y="962"/>
                    <a:pt x="3321" y="2199"/>
                    <a:pt x="3321" y="2199"/>
                  </a:cubicBezTo>
                  <a:cubicBezTo>
                    <a:pt x="3321" y="2199"/>
                    <a:pt x="2138" y="4737"/>
                    <a:pt x="2091" y="4737"/>
                  </a:cubicBezTo>
                  <a:cubicBezTo>
                    <a:pt x="2091" y="4737"/>
                    <a:pt x="2090" y="4737"/>
                    <a:pt x="2090" y="4736"/>
                  </a:cubicBezTo>
                  <a:lnTo>
                    <a:pt x="826" y="3779"/>
                  </a:lnTo>
                  <a:lnTo>
                    <a:pt x="0" y="5330"/>
                  </a:lnTo>
                  <a:lnTo>
                    <a:pt x="2053" y="6954"/>
                  </a:lnTo>
                  <a:cubicBezTo>
                    <a:pt x="2072" y="6960"/>
                    <a:pt x="2091" y="6963"/>
                    <a:pt x="2110" y="6963"/>
                  </a:cubicBezTo>
                  <a:cubicBezTo>
                    <a:pt x="2871" y="6963"/>
                    <a:pt x="4135" y="2733"/>
                    <a:pt x="4135" y="2733"/>
                  </a:cubicBezTo>
                  <a:cubicBezTo>
                    <a:pt x="4434" y="2388"/>
                    <a:pt x="4637" y="1838"/>
                    <a:pt x="4652" y="1760"/>
                  </a:cubicBezTo>
                  <a:cubicBezTo>
                    <a:pt x="4668" y="1682"/>
                    <a:pt x="5159" y="1024"/>
                    <a:pt x="5018" y="1024"/>
                  </a:cubicBezTo>
                  <a:cubicBezTo>
                    <a:pt x="5017" y="1024"/>
                    <a:pt x="5015" y="1024"/>
                    <a:pt x="5013" y="1024"/>
                  </a:cubicBezTo>
                  <a:cubicBezTo>
                    <a:pt x="4866" y="1038"/>
                    <a:pt x="4623" y="1452"/>
                    <a:pt x="4555" y="1452"/>
                  </a:cubicBezTo>
                  <a:cubicBezTo>
                    <a:pt x="4550" y="1452"/>
                    <a:pt x="4546" y="1450"/>
                    <a:pt x="4543" y="1446"/>
                  </a:cubicBezTo>
                  <a:cubicBezTo>
                    <a:pt x="4496" y="1384"/>
                    <a:pt x="5040" y="666"/>
                    <a:pt x="4982" y="569"/>
                  </a:cubicBezTo>
                  <a:cubicBezTo>
                    <a:pt x="4974" y="556"/>
                    <a:pt x="4964" y="550"/>
                    <a:pt x="4950" y="550"/>
                  </a:cubicBezTo>
                  <a:cubicBezTo>
                    <a:pt x="4803" y="550"/>
                    <a:pt x="4348" y="1290"/>
                    <a:pt x="4277" y="1290"/>
                  </a:cubicBezTo>
                  <a:cubicBezTo>
                    <a:pt x="4200" y="1290"/>
                    <a:pt x="4962" y="301"/>
                    <a:pt x="4762" y="301"/>
                  </a:cubicBezTo>
                  <a:cubicBezTo>
                    <a:pt x="4758" y="301"/>
                    <a:pt x="4753" y="302"/>
                    <a:pt x="4747" y="303"/>
                  </a:cubicBezTo>
                  <a:cubicBezTo>
                    <a:pt x="4660" y="319"/>
                    <a:pt x="4169" y="1134"/>
                    <a:pt x="4093" y="1134"/>
                  </a:cubicBezTo>
                  <a:cubicBezTo>
                    <a:pt x="4091" y="1134"/>
                    <a:pt x="4090" y="1134"/>
                    <a:pt x="4089" y="1133"/>
                  </a:cubicBezTo>
                  <a:cubicBezTo>
                    <a:pt x="3979" y="1055"/>
                    <a:pt x="4315" y="55"/>
                    <a:pt x="4213" y="4"/>
                  </a:cubicBezTo>
                  <a:cubicBezTo>
                    <a:pt x="4208" y="2"/>
                    <a:pt x="4203" y="1"/>
                    <a:pt x="4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86"/>
            <p:cNvSpPr/>
            <p:nvPr/>
          </p:nvSpPr>
          <p:spPr>
            <a:xfrm flipH="1">
              <a:off x="6747505" y="2666725"/>
              <a:ext cx="55607" cy="91175"/>
            </a:xfrm>
            <a:custGeom>
              <a:avLst/>
              <a:gdLst/>
              <a:ahLst/>
              <a:cxnLst/>
              <a:rect l="l" t="t" r="r" b="b"/>
              <a:pathLst>
                <a:path w="222" h="364" fill="none" extrusionOk="0">
                  <a:moveTo>
                    <a:pt x="1" y="44"/>
                  </a:moveTo>
                  <a:cubicBezTo>
                    <a:pt x="1" y="44"/>
                    <a:pt x="221" y="1"/>
                    <a:pt x="221" y="364"/>
                  </a:cubicBezTo>
                </a:path>
              </a:pathLst>
            </a:custGeom>
            <a:noFill/>
            <a:ln w="150" cap="rnd" cmpd="sng">
              <a:solidFill>
                <a:srgbClr val="E36F59"/>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86"/>
            <p:cNvSpPr/>
            <p:nvPr/>
          </p:nvSpPr>
          <p:spPr>
            <a:xfrm flipH="1">
              <a:off x="6593711" y="2525958"/>
              <a:ext cx="159556" cy="80655"/>
            </a:xfrm>
            <a:custGeom>
              <a:avLst/>
              <a:gdLst/>
              <a:ahLst/>
              <a:cxnLst/>
              <a:rect l="l" t="t" r="r" b="b"/>
              <a:pathLst>
                <a:path w="637" h="322" fill="none" extrusionOk="0">
                  <a:moveTo>
                    <a:pt x="636" y="321"/>
                  </a:moveTo>
                  <a:cubicBezTo>
                    <a:pt x="636" y="321"/>
                    <a:pt x="264" y="56"/>
                    <a:pt x="1" y="1"/>
                  </a:cubicBezTo>
                </a:path>
              </a:pathLst>
            </a:custGeom>
            <a:noFill/>
            <a:ln w="150" cap="rnd" cmpd="sng">
              <a:solidFill>
                <a:srgbClr val="E36F59"/>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86"/>
            <p:cNvSpPr/>
            <p:nvPr/>
          </p:nvSpPr>
          <p:spPr>
            <a:xfrm flipH="1">
              <a:off x="7439061" y="2675993"/>
              <a:ext cx="936545" cy="1084077"/>
            </a:xfrm>
            <a:custGeom>
              <a:avLst/>
              <a:gdLst/>
              <a:ahLst/>
              <a:cxnLst/>
              <a:rect l="l" t="t" r="r" b="b"/>
              <a:pathLst>
                <a:path w="3739" h="4328" extrusionOk="0">
                  <a:moveTo>
                    <a:pt x="1020" y="1"/>
                  </a:moveTo>
                  <a:lnTo>
                    <a:pt x="1020" y="1"/>
                  </a:lnTo>
                  <a:cubicBezTo>
                    <a:pt x="0" y="1357"/>
                    <a:pt x="1831" y="3190"/>
                    <a:pt x="3269" y="4327"/>
                  </a:cubicBezTo>
                  <a:lnTo>
                    <a:pt x="3282" y="4260"/>
                  </a:lnTo>
                  <a:cubicBezTo>
                    <a:pt x="3420" y="3556"/>
                    <a:pt x="3609" y="2834"/>
                    <a:pt x="3739" y="2110"/>
                  </a:cubicBezTo>
                  <a:cubicBezTo>
                    <a:pt x="3337" y="1783"/>
                    <a:pt x="2920" y="1431"/>
                    <a:pt x="2726" y="1234"/>
                  </a:cubicBezTo>
                  <a:cubicBezTo>
                    <a:pt x="2293" y="791"/>
                    <a:pt x="1021" y="1"/>
                    <a:pt x="10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86"/>
            <p:cNvSpPr/>
            <p:nvPr/>
          </p:nvSpPr>
          <p:spPr>
            <a:xfrm flipH="1">
              <a:off x="7477873" y="1765525"/>
              <a:ext cx="1292227" cy="1744098"/>
            </a:xfrm>
            <a:custGeom>
              <a:avLst/>
              <a:gdLst/>
              <a:ahLst/>
              <a:cxnLst/>
              <a:rect l="l" t="t" r="r" b="b"/>
              <a:pathLst>
                <a:path w="4518" h="3511" extrusionOk="0">
                  <a:moveTo>
                    <a:pt x="2877" y="1"/>
                  </a:moveTo>
                  <a:cubicBezTo>
                    <a:pt x="2651" y="1"/>
                    <a:pt x="2413" y="46"/>
                    <a:pt x="2172" y="144"/>
                  </a:cubicBezTo>
                  <a:cubicBezTo>
                    <a:pt x="2172" y="144"/>
                    <a:pt x="1531" y="348"/>
                    <a:pt x="1279" y="739"/>
                  </a:cubicBezTo>
                  <a:cubicBezTo>
                    <a:pt x="1121" y="988"/>
                    <a:pt x="1076" y="1335"/>
                    <a:pt x="935" y="1554"/>
                  </a:cubicBezTo>
                  <a:cubicBezTo>
                    <a:pt x="793" y="1774"/>
                    <a:pt x="418" y="1761"/>
                    <a:pt x="511" y="2091"/>
                  </a:cubicBezTo>
                  <a:cubicBezTo>
                    <a:pt x="605" y="2420"/>
                    <a:pt x="943" y="2520"/>
                    <a:pt x="677" y="2834"/>
                  </a:cubicBezTo>
                  <a:cubicBezTo>
                    <a:pt x="409" y="3147"/>
                    <a:pt x="46" y="3118"/>
                    <a:pt x="0" y="3493"/>
                  </a:cubicBezTo>
                  <a:lnTo>
                    <a:pt x="2575" y="3510"/>
                  </a:lnTo>
                  <a:lnTo>
                    <a:pt x="4422" y="1849"/>
                  </a:lnTo>
                  <a:cubicBezTo>
                    <a:pt x="4517" y="1661"/>
                    <a:pt x="4309" y="848"/>
                    <a:pt x="4076" y="556"/>
                  </a:cubicBezTo>
                  <a:cubicBezTo>
                    <a:pt x="3802" y="213"/>
                    <a:pt x="3369" y="1"/>
                    <a:pt x="28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86"/>
            <p:cNvSpPr/>
            <p:nvPr/>
          </p:nvSpPr>
          <p:spPr>
            <a:xfrm flipH="1">
              <a:off x="8240843" y="4526807"/>
              <a:ext cx="423061" cy="373215"/>
            </a:xfrm>
            <a:custGeom>
              <a:avLst/>
              <a:gdLst/>
              <a:ahLst/>
              <a:cxnLst/>
              <a:rect l="l" t="t" r="r" b="b"/>
              <a:pathLst>
                <a:path w="1689" h="1490" extrusionOk="0">
                  <a:moveTo>
                    <a:pt x="844" y="1"/>
                  </a:moveTo>
                  <a:cubicBezTo>
                    <a:pt x="750" y="1"/>
                    <a:pt x="654" y="19"/>
                    <a:pt x="561" y="57"/>
                  </a:cubicBezTo>
                  <a:cubicBezTo>
                    <a:pt x="182" y="214"/>
                    <a:pt x="1" y="649"/>
                    <a:pt x="157" y="1028"/>
                  </a:cubicBezTo>
                  <a:cubicBezTo>
                    <a:pt x="275" y="1316"/>
                    <a:pt x="552" y="1490"/>
                    <a:pt x="845" y="1490"/>
                  </a:cubicBezTo>
                  <a:cubicBezTo>
                    <a:pt x="939" y="1490"/>
                    <a:pt x="1035" y="1471"/>
                    <a:pt x="1128" y="1433"/>
                  </a:cubicBezTo>
                  <a:cubicBezTo>
                    <a:pt x="1508" y="1277"/>
                    <a:pt x="1689" y="842"/>
                    <a:pt x="1533" y="461"/>
                  </a:cubicBezTo>
                  <a:cubicBezTo>
                    <a:pt x="1415" y="174"/>
                    <a:pt x="1137" y="1"/>
                    <a:pt x="844" y="1"/>
                  </a:cubicBezTo>
                  <a:close/>
                </a:path>
              </a:pathLst>
            </a:custGeom>
            <a:solidFill>
              <a:srgbClr val="BB3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86"/>
            <p:cNvSpPr/>
            <p:nvPr/>
          </p:nvSpPr>
          <p:spPr>
            <a:xfrm flipH="1">
              <a:off x="7626420" y="1977417"/>
              <a:ext cx="738415" cy="1076313"/>
            </a:xfrm>
            <a:custGeom>
              <a:avLst/>
              <a:gdLst/>
              <a:ahLst/>
              <a:cxnLst/>
              <a:rect l="l" t="t" r="r" b="b"/>
              <a:pathLst>
                <a:path w="2948" h="4297" extrusionOk="0">
                  <a:moveTo>
                    <a:pt x="2372" y="0"/>
                  </a:moveTo>
                  <a:cubicBezTo>
                    <a:pt x="2344" y="0"/>
                    <a:pt x="2319" y="23"/>
                    <a:pt x="2296" y="79"/>
                  </a:cubicBezTo>
                  <a:cubicBezTo>
                    <a:pt x="2191" y="347"/>
                    <a:pt x="1975" y="774"/>
                    <a:pt x="1666" y="774"/>
                  </a:cubicBezTo>
                  <a:cubicBezTo>
                    <a:pt x="1573" y="774"/>
                    <a:pt x="1471" y="735"/>
                    <a:pt x="1361" y="641"/>
                  </a:cubicBezTo>
                  <a:cubicBezTo>
                    <a:pt x="1353" y="633"/>
                    <a:pt x="1342" y="630"/>
                    <a:pt x="1330" y="630"/>
                  </a:cubicBezTo>
                  <a:cubicBezTo>
                    <a:pt x="1206" y="630"/>
                    <a:pt x="927" y="991"/>
                    <a:pt x="806" y="991"/>
                  </a:cubicBezTo>
                  <a:cubicBezTo>
                    <a:pt x="794" y="991"/>
                    <a:pt x="782" y="987"/>
                    <a:pt x="774" y="978"/>
                  </a:cubicBezTo>
                  <a:cubicBezTo>
                    <a:pt x="772" y="976"/>
                    <a:pt x="769" y="974"/>
                    <a:pt x="766" y="973"/>
                  </a:cubicBezTo>
                  <a:cubicBezTo>
                    <a:pt x="712" y="953"/>
                    <a:pt x="625" y="915"/>
                    <a:pt x="534" y="915"/>
                  </a:cubicBezTo>
                  <a:cubicBezTo>
                    <a:pt x="441" y="915"/>
                    <a:pt x="344" y="955"/>
                    <a:pt x="274" y="1093"/>
                  </a:cubicBezTo>
                  <a:cubicBezTo>
                    <a:pt x="128" y="1384"/>
                    <a:pt x="376" y="1658"/>
                    <a:pt x="541" y="1709"/>
                  </a:cubicBezTo>
                  <a:cubicBezTo>
                    <a:pt x="620" y="1733"/>
                    <a:pt x="716" y="1819"/>
                    <a:pt x="751" y="1895"/>
                  </a:cubicBezTo>
                  <a:cubicBezTo>
                    <a:pt x="931" y="2303"/>
                    <a:pt x="673" y="3120"/>
                    <a:pt x="644" y="3437"/>
                  </a:cubicBezTo>
                  <a:cubicBezTo>
                    <a:pt x="627" y="3620"/>
                    <a:pt x="577" y="3705"/>
                    <a:pt x="511" y="3729"/>
                  </a:cubicBezTo>
                  <a:lnTo>
                    <a:pt x="511" y="3729"/>
                  </a:lnTo>
                  <a:cubicBezTo>
                    <a:pt x="215" y="3536"/>
                    <a:pt x="1" y="3367"/>
                    <a:pt x="1" y="3367"/>
                  </a:cubicBezTo>
                  <a:lnTo>
                    <a:pt x="1" y="3367"/>
                  </a:lnTo>
                  <a:cubicBezTo>
                    <a:pt x="1" y="3367"/>
                    <a:pt x="274" y="3737"/>
                    <a:pt x="466" y="3737"/>
                  </a:cubicBezTo>
                  <a:cubicBezTo>
                    <a:pt x="482" y="3737"/>
                    <a:pt x="497" y="3735"/>
                    <a:pt x="511" y="3729"/>
                  </a:cubicBezTo>
                  <a:lnTo>
                    <a:pt x="511" y="3729"/>
                  </a:lnTo>
                  <a:cubicBezTo>
                    <a:pt x="910" y="3990"/>
                    <a:pt x="1459" y="4296"/>
                    <a:pt x="1833" y="4296"/>
                  </a:cubicBezTo>
                  <a:cubicBezTo>
                    <a:pt x="2015" y="4296"/>
                    <a:pt x="2156" y="4224"/>
                    <a:pt x="2218" y="4038"/>
                  </a:cubicBezTo>
                  <a:cubicBezTo>
                    <a:pt x="1992" y="3641"/>
                    <a:pt x="1849" y="2417"/>
                    <a:pt x="2028" y="2417"/>
                  </a:cubicBezTo>
                  <a:cubicBezTo>
                    <a:pt x="2033" y="2417"/>
                    <a:pt x="2039" y="2419"/>
                    <a:pt x="2045" y="2421"/>
                  </a:cubicBezTo>
                  <a:cubicBezTo>
                    <a:pt x="2074" y="2432"/>
                    <a:pt x="2107" y="2437"/>
                    <a:pt x="2142" y="2437"/>
                  </a:cubicBezTo>
                  <a:cubicBezTo>
                    <a:pt x="2431" y="2437"/>
                    <a:pt x="2886" y="2050"/>
                    <a:pt x="2948" y="960"/>
                  </a:cubicBezTo>
                  <a:cubicBezTo>
                    <a:pt x="2833" y="626"/>
                    <a:pt x="2707" y="396"/>
                    <a:pt x="2594" y="235"/>
                  </a:cubicBezTo>
                  <a:cubicBezTo>
                    <a:pt x="2514" y="121"/>
                    <a:pt x="2437" y="0"/>
                    <a:pt x="2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86"/>
            <p:cNvSpPr/>
            <p:nvPr/>
          </p:nvSpPr>
          <p:spPr>
            <a:xfrm flipH="1">
              <a:off x="7855112" y="2294769"/>
              <a:ext cx="165818" cy="137514"/>
            </a:xfrm>
            <a:custGeom>
              <a:avLst/>
              <a:gdLst/>
              <a:ahLst/>
              <a:cxnLst/>
              <a:rect l="l" t="t" r="r" b="b"/>
              <a:pathLst>
                <a:path w="662" h="549" extrusionOk="0">
                  <a:moveTo>
                    <a:pt x="321" y="1"/>
                  </a:moveTo>
                  <a:cubicBezTo>
                    <a:pt x="207" y="1"/>
                    <a:pt x="100" y="73"/>
                    <a:pt x="62" y="188"/>
                  </a:cubicBezTo>
                  <a:cubicBezTo>
                    <a:pt x="1" y="376"/>
                    <a:pt x="147" y="548"/>
                    <a:pt x="321" y="548"/>
                  </a:cubicBezTo>
                  <a:cubicBezTo>
                    <a:pt x="361" y="548"/>
                    <a:pt x="403" y="539"/>
                    <a:pt x="444" y="518"/>
                  </a:cubicBezTo>
                  <a:cubicBezTo>
                    <a:pt x="661" y="409"/>
                    <a:pt x="638" y="92"/>
                    <a:pt x="408" y="15"/>
                  </a:cubicBezTo>
                  <a:cubicBezTo>
                    <a:pt x="379" y="5"/>
                    <a:pt x="350" y="1"/>
                    <a:pt x="321" y="1"/>
                  </a:cubicBezTo>
                  <a:close/>
                </a:path>
              </a:pathLst>
            </a:custGeom>
            <a:solidFill>
              <a:srgbClr val="FF8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86"/>
            <p:cNvSpPr/>
            <p:nvPr/>
          </p:nvSpPr>
          <p:spPr>
            <a:xfrm flipH="1">
              <a:off x="7636447" y="2298777"/>
              <a:ext cx="70385" cy="122485"/>
            </a:xfrm>
            <a:custGeom>
              <a:avLst/>
              <a:gdLst/>
              <a:ahLst/>
              <a:cxnLst/>
              <a:rect l="l" t="t" r="r" b="b"/>
              <a:pathLst>
                <a:path w="281" h="489" extrusionOk="0">
                  <a:moveTo>
                    <a:pt x="280" y="1"/>
                  </a:moveTo>
                  <a:lnTo>
                    <a:pt x="280" y="1"/>
                  </a:lnTo>
                  <a:cubicBezTo>
                    <a:pt x="188" y="18"/>
                    <a:pt x="73" y="69"/>
                    <a:pt x="42" y="166"/>
                  </a:cubicBezTo>
                  <a:cubicBezTo>
                    <a:pt x="0" y="289"/>
                    <a:pt x="52" y="424"/>
                    <a:pt x="165" y="489"/>
                  </a:cubicBezTo>
                  <a:cubicBezTo>
                    <a:pt x="256" y="308"/>
                    <a:pt x="280" y="1"/>
                    <a:pt x="280" y="1"/>
                  </a:cubicBezTo>
                  <a:close/>
                </a:path>
              </a:pathLst>
            </a:custGeom>
            <a:solidFill>
              <a:srgbClr val="FF8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86"/>
            <p:cNvSpPr/>
            <p:nvPr/>
          </p:nvSpPr>
          <p:spPr>
            <a:xfrm flipH="1">
              <a:off x="7730387" y="2294287"/>
              <a:ext cx="51098" cy="78901"/>
            </a:xfrm>
            <a:custGeom>
              <a:avLst/>
              <a:gdLst/>
              <a:ahLst/>
              <a:cxnLst/>
              <a:rect l="l" t="t" r="r" b="b"/>
              <a:pathLst>
                <a:path w="204" h="315" extrusionOk="0">
                  <a:moveTo>
                    <a:pt x="50" y="0"/>
                  </a:moveTo>
                  <a:lnTo>
                    <a:pt x="1" y="315"/>
                  </a:lnTo>
                  <a:lnTo>
                    <a:pt x="159" y="303"/>
                  </a:lnTo>
                  <a:cubicBezTo>
                    <a:pt x="188" y="301"/>
                    <a:pt x="204" y="269"/>
                    <a:pt x="178" y="222"/>
                  </a:cubicBezTo>
                  <a:lnTo>
                    <a:pt x="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86"/>
            <p:cNvSpPr/>
            <p:nvPr/>
          </p:nvSpPr>
          <p:spPr>
            <a:xfrm flipH="1">
              <a:off x="7828771" y="2243171"/>
              <a:ext cx="30381" cy="48854"/>
            </a:xfrm>
            <a:custGeom>
              <a:avLst/>
              <a:gdLst/>
              <a:ahLst/>
              <a:cxnLst/>
              <a:rect l="l" t="t" r="r" b="b"/>
              <a:pathLst>
                <a:path w="99" h="195" extrusionOk="0">
                  <a:moveTo>
                    <a:pt x="46" y="0"/>
                  </a:moveTo>
                  <a:cubicBezTo>
                    <a:pt x="46" y="0"/>
                    <a:pt x="45" y="0"/>
                    <a:pt x="45" y="0"/>
                  </a:cubicBezTo>
                  <a:cubicBezTo>
                    <a:pt x="19" y="2"/>
                    <a:pt x="0" y="46"/>
                    <a:pt x="2" y="100"/>
                  </a:cubicBezTo>
                  <a:cubicBezTo>
                    <a:pt x="4" y="152"/>
                    <a:pt x="27" y="195"/>
                    <a:pt x="52" y="195"/>
                  </a:cubicBezTo>
                  <a:cubicBezTo>
                    <a:pt x="53" y="195"/>
                    <a:pt x="53" y="195"/>
                    <a:pt x="53" y="195"/>
                  </a:cubicBezTo>
                  <a:cubicBezTo>
                    <a:pt x="79" y="194"/>
                    <a:pt x="98" y="149"/>
                    <a:pt x="96" y="96"/>
                  </a:cubicBezTo>
                  <a:cubicBezTo>
                    <a:pt x="94" y="42"/>
                    <a:pt x="7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86"/>
            <p:cNvSpPr/>
            <p:nvPr/>
          </p:nvSpPr>
          <p:spPr>
            <a:xfrm flipH="1">
              <a:off x="7699577" y="2233400"/>
              <a:ext cx="29460" cy="46850"/>
            </a:xfrm>
            <a:custGeom>
              <a:avLst/>
              <a:gdLst/>
              <a:ahLst/>
              <a:cxnLst/>
              <a:rect l="l" t="t" r="r" b="b"/>
              <a:pathLst>
                <a:path w="96" h="187" extrusionOk="0">
                  <a:moveTo>
                    <a:pt x="44" y="1"/>
                  </a:moveTo>
                  <a:cubicBezTo>
                    <a:pt x="19" y="2"/>
                    <a:pt x="1" y="44"/>
                    <a:pt x="3" y="95"/>
                  </a:cubicBezTo>
                  <a:cubicBezTo>
                    <a:pt x="5" y="147"/>
                    <a:pt x="26" y="187"/>
                    <a:pt x="51" y="187"/>
                  </a:cubicBezTo>
                  <a:cubicBezTo>
                    <a:pt x="51" y="187"/>
                    <a:pt x="51" y="187"/>
                    <a:pt x="52" y="187"/>
                  </a:cubicBezTo>
                  <a:cubicBezTo>
                    <a:pt x="77" y="186"/>
                    <a:pt x="95" y="143"/>
                    <a:pt x="93" y="92"/>
                  </a:cubicBezTo>
                  <a:cubicBezTo>
                    <a:pt x="91" y="41"/>
                    <a:pt x="69"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86"/>
            <p:cNvSpPr/>
            <p:nvPr/>
          </p:nvSpPr>
          <p:spPr>
            <a:xfrm flipH="1">
              <a:off x="7858118" y="2521199"/>
              <a:ext cx="190866" cy="117475"/>
            </a:xfrm>
            <a:custGeom>
              <a:avLst/>
              <a:gdLst/>
              <a:ahLst/>
              <a:cxnLst/>
              <a:rect l="l" t="t" r="r" b="b"/>
              <a:pathLst>
                <a:path w="762" h="469" extrusionOk="0">
                  <a:moveTo>
                    <a:pt x="112" y="1"/>
                  </a:moveTo>
                  <a:cubicBezTo>
                    <a:pt x="0" y="1"/>
                    <a:pt x="270" y="469"/>
                    <a:pt x="520" y="469"/>
                  </a:cubicBezTo>
                  <a:cubicBezTo>
                    <a:pt x="609" y="469"/>
                    <a:pt x="696" y="409"/>
                    <a:pt x="762" y="247"/>
                  </a:cubicBezTo>
                  <a:cubicBezTo>
                    <a:pt x="762" y="247"/>
                    <a:pt x="382" y="112"/>
                    <a:pt x="142" y="8"/>
                  </a:cubicBezTo>
                  <a:cubicBezTo>
                    <a:pt x="130" y="3"/>
                    <a:pt x="120"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86"/>
            <p:cNvSpPr/>
            <p:nvPr/>
          </p:nvSpPr>
          <p:spPr>
            <a:xfrm flipH="1">
              <a:off x="7719467" y="2394739"/>
              <a:ext cx="122986" cy="74142"/>
            </a:xfrm>
            <a:custGeom>
              <a:avLst/>
              <a:gdLst/>
              <a:ahLst/>
              <a:cxnLst/>
              <a:rect l="l" t="t" r="r" b="b"/>
              <a:pathLst>
                <a:path w="491" h="296" extrusionOk="0">
                  <a:moveTo>
                    <a:pt x="0" y="1"/>
                  </a:moveTo>
                  <a:cubicBezTo>
                    <a:pt x="0" y="1"/>
                    <a:pt x="137" y="295"/>
                    <a:pt x="273" y="295"/>
                  </a:cubicBezTo>
                  <a:cubicBezTo>
                    <a:pt x="279" y="295"/>
                    <a:pt x="286" y="295"/>
                    <a:pt x="293" y="293"/>
                  </a:cubicBezTo>
                  <a:cubicBezTo>
                    <a:pt x="485" y="248"/>
                    <a:pt x="490" y="12"/>
                    <a:pt x="490" y="12"/>
                  </a:cubicBezTo>
                  <a:lnTo>
                    <a:pt x="0" y="1"/>
                  </a:lnTo>
                  <a:close/>
                </a:path>
              </a:pathLst>
            </a:custGeom>
            <a:solidFill>
              <a:srgbClr val="FEF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86"/>
            <p:cNvSpPr/>
            <p:nvPr/>
          </p:nvSpPr>
          <p:spPr>
            <a:xfrm flipH="1">
              <a:off x="7178041" y="3967444"/>
              <a:ext cx="2736494" cy="4634381"/>
            </a:xfrm>
            <a:custGeom>
              <a:avLst/>
              <a:gdLst/>
              <a:ahLst/>
              <a:cxnLst/>
              <a:rect l="l" t="t" r="r" b="b"/>
              <a:pathLst>
                <a:path w="10925" h="18502" extrusionOk="0">
                  <a:moveTo>
                    <a:pt x="6123" y="1"/>
                  </a:moveTo>
                  <a:cubicBezTo>
                    <a:pt x="6016" y="1"/>
                    <a:pt x="5907" y="2"/>
                    <a:pt x="5797" y="6"/>
                  </a:cubicBezTo>
                  <a:cubicBezTo>
                    <a:pt x="5282" y="916"/>
                    <a:pt x="4606" y="1887"/>
                    <a:pt x="4310" y="3045"/>
                  </a:cubicBezTo>
                  <a:cubicBezTo>
                    <a:pt x="3967" y="4387"/>
                    <a:pt x="163" y="15789"/>
                    <a:pt x="0" y="18229"/>
                  </a:cubicBezTo>
                  <a:cubicBezTo>
                    <a:pt x="178" y="18272"/>
                    <a:pt x="715" y="18285"/>
                    <a:pt x="1299" y="18285"/>
                  </a:cubicBezTo>
                  <a:cubicBezTo>
                    <a:pt x="2110" y="18285"/>
                    <a:pt x="3011" y="18260"/>
                    <a:pt x="3167" y="18251"/>
                  </a:cubicBezTo>
                  <a:cubicBezTo>
                    <a:pt x="4017" y="15815"/>
                    <a:pt x="6586" y="6893"/>
                    <a:pt x="6950" y="5358"/>
                  </a:cubicBezTo>
                  <a:cubicBezTo>
                    <a:pt x="6975" y="5253"/>
                    <a:pt x="7061" y="5205"/>
                    <a:pt x="7146" y="5205"/>
                  </a:cubicBezTo>
                  <a:cubicBezTo>
                    <a:pt x="7253" y="5205"/>
                    <a:pt x="7359" y="5280"/>
                    <a:pt x="7342" y="5415"/>
                  </a:cubicBezTo>
                  <a:cubicBezTo>
                    <a:pt x="7135" y="7166"/>
                    <a:pt x="6232" y="13637"/>
                    <a:pt x="6232" y="18444"/>
                  </a:cubicBezTo>
                  <a:cubicBezTo>
                    <a:pt x="6317" y="18487"/>
                    <a:pt x="6722" y="18502"/>
                    <a:pt x="7204" y="18502"/>
                  </a:cubicBezTo>
                  <a:cubicBezTo>
                    <a:pt x="7977" y="18502"/>
                    <a:pt x="8947" y="18463"/>
                    <a:pt x="9105" y="18444"/>
                  </a:cubicBezTo>
                  <a:cubicBezTo>
                    <a:pt x="9383" y="15437"/>
                    <a:pt x="10925" y="3925"/>
                    <a:pt x="8694" y="236"/>
                  </a:cubicBezTo>
                  <a:cubicBezTo>
                    <a:pt x="7781" y="111"/>
                    <a:pt x="7013" y="1"/>
                    <a:pt x="6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86"/>
            <p:cNvSpPr/>
            <p:nvPr/>
          </p:nvSpPr>
          <p:spPr>
            <a:xfrm flipH="1">
              <a:off x="7738128" y="3967193"/>
              <a:ext cx="1103865" cy="788261"/>
            </a:xfrm>
            <a:custGeom>
              <a:avLst/>
              <a:gdLst/>
              <a:ahLst/>
              <a:cxnLst/>
              <a:rect l="l" t="t" r="r" b="b"/>
              <a:pathLst>
                <a:path w="4407" h="3147" extrusionOk="0">
                  <a:moveTo>
                    <a:pt x="1831" y="1"/>
                  </a:moveTo>
                  <a:cubicBezTo>
                    <a:pt x="1727" y="1"/>
                    <a:pt x="1622" y="2"/>
                    <a:pt x="1515" y="6"/>
                  </a:cubicBezTo>
                  <a:cubicBezTo>
                    <a:pt x="1000" y="916"/>
                    <a:pt x="324" y="1888"/>
                    <a:pt x="28" y="3046"/>
                  </a:cubicBezTo>
                  <a:cubicBezTo>
                    <a:pt x="21" y="3074"/>
                    <a:pt x="10" y="3110"/>
                    <a:pt x="0" y="3147"/>
                  </a:cubicBezTo>
                  <a:cubicBezTo>
                    <a:pt x="1473" y="2183"/>
                    <a:pt x="2947" y="1219"/>
                    <a:pt x="4406" y="237"/>
                  </a:cubicBezTo>
                  <a:cubicBezTo>
                    <a:pt x="3494" y="112"/>
                    <a:pt x="2724" y="1"/>
                    <a:pt x="1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86"/>
            <p:cNvSpPr/>
            <p:nvPr/>
          </p:nvSpPr>
          <p:spPr>
            <a:xfrm flipH="1">
              <a:off x="7542767" y="4062875"/>
              <a:ext cx="260499" cy="4530933"/>
            </a:xfrm>
            <a:custGeom>
              <a:avLst/>
              <a:gdLst/>
              <a:ahLst/>
              <a:cxnLst/>
              <a:rect l="l" t="t" r="r" b="b"/>
              <a:pathLst>
                <a:path w="1040" h="18089" fill="none" extrusionOk="0">
                  <a:moveTo>
                    <a:pt x="0" y="0"/>
                  </a:moveTo>
                  <a:cubicBezTo>
                    <a:pt x="0" y="0"/>
                    <a:pt x="1040" y="2505"/>
                    <a:pt x="1040" y="5680"/>
                  </a:cubicBezTo>
                  <a:cubicBezTo>
                    <a:pt x="1040" y="8856"/>
                    <a:pt x="261" y="18089"/>
                    <a:pt x="261" y="18089"/>
                  </a:cubicBezTo>
                </a:path>
              </a:pathLst>
            </a:custGeom>
            <a:noFill/>
            <a:ln w="125" cap="flat" cmpd="sng">
              <a:solidFill>
                <a:srgbClr val="FFFFFF"/>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86"/>
            <p:cNvSpPr/>
            <p:nvPr/>
          </p:nvSpPr>
          <p:spPr>
            <a:xfrm flipH="1">
              <a:off x="7591598" y="2731348"/>
              <a:ext cx="1165734" cy="1405944"/>
            </a:xfrm>
            <a:custGeom>
              <a:avLst/>
              <a:gdLst/>
              <a:ahLst/>
              <a:cxnLst/>
              <a:rect l="l" t="t" r="r" b="b"/>
              <a:pathLst>
                <a:path w="4654" h="5613" extrusionOk="0">
                  <a:moveTo>
                    <a:pt x="2239" y="1"/>
                  </a:moveTo>
                  <a:cubicBezTo>
                    <a:pt x="1891" y="116"/>
                    <a:pt x="1144" y="284"/>
                    <a:pt x="1144" y="284"/>
                  </a:cubicBezTo>
                  <a:cubicBezTo>
                    <a:pt x="142" y="1296"/>
                    <a:pt x="0" y="3764"/>
                    <a:pt x="753" y="5387"/>
                  </a:cubicBezTo>
                  <a:cubicBezTo>
                    <a:pt x="1840" y="5558"/>
                    <a:pt x="2594" y="5613"/>
                    <a:pt x="3114" y="5613"/>
                  </a:cubicBezTo>
                  <a:cubicBezTo>
                    <a:pt x="4054" y="5613"/>
                    <a:pt x="4233" y="5434"/>
                    <a:pt x="4233" y="5434"/>
                  </a:cubicBezTo>
                  <a:cubicBezTo>
                    <a:pt x="4233" y="5434"/>
                    <a:pt x="4582" y="4076"/>
                    <a:pt x="4618" y="3365"/>
                  </a:cubicBezTo>
                  <a:cubicBezTo>
                    <a:pt x="4653" y="2657"/>
                    <a:pt x="3672" y="330"/>
                    <a:pt x="3572" y="250"/>
                  </a:cubicBezTo>
                  <a:lnTo>
                    <a:pt x="3572" y="250"/>
                  </a:lnTo>
                  <a:cubicBezTo>
                    <a:pt x="3592" y="503"/>
                    <a:pt x="3408" y="708"/>
                    <a:pt x="3236" y="711"/>
                  </a:cubicBezTo>
                  <a:cubicBezTo>
                    <a:pt x="3235" y="711"/>
                    <a:pt x="3234" y="711"/>
                    <a:pt x="3232" y="711"/>
                  </a:cubicBezTo>
                  <a:cubicBezTo>
                    <a:pt x="2856" y="711"/>
                    <a:pt x="2239" y="1"/>
                    <a:pt x="2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86"/>
            <p:cNvSpPr/>
            <p:nvPr/>
          </p:nvSpPr>
          <p:spPr>
            <a:xfrm flipH="1">
              <a:off x="7591602" y="2753640"/>
              <a:ext cx="832846" cy="1373382"/>
            </a:xfrm>
            <a:custGeom>
              <a:avLst/>
              <a:gdLst/>
              <a:ahLst/>
              <a:cxnLst/>
              <a:rect l="l" t="t" r="r" b="b"/>
              <a:pathLst>
                <a:path w="3325" h="5483" extrusionOk="0">
                  <a:moveTo>
                    <a:pt x="608" y="1"/>
                  </a:moveTo>
                  <a:cubicBezTo>
                    <a:pt x="397" y="58"/>
                    <a:pt x="160" y="116"/>
                    <a:pt x="1" y="153"/>
                  </a:cubicBezTo>
                  <a:cubicBezTo>
                    <a:pt x="628" y="2013"/>
                    <a:pt x="1541" y="3750"/>
                    <a:pt x="2452" y="5483"/>
                  </a:cubicBezTo>
                  <a:cubicBezTo>
                    <a:pt x="2817" y="5430"/>
                    <a:pt x="2904" y="5345"/>
                    <a:pt x="2904" y="5345"/>
                  </a:cubicBezTo>
                  <a:cubicBezTo>
                    <a:pt x="2904" y="5345"/>
                    <a:pt x="3253" y="3987"/>
                    <a:pt x="3289" y="3275"/>
                  </a:cubicBezTo>
                  <a:cubicBezTo>
                    <a:pt x="3324" y="2568"/>
                    <a:pt x="2343" y="240"/>
                    <a:pt x="2243" y="160"/>
                  </a:cubicBezTo>
                  <a:lnTo>
                    <a:pt x="2243" y="160"/>
                  </a:lnTo>
                  <a:cubicBezTo>
                    <a:pt x="2253" y="286"/>
                    <a:pt x="2212" y="410"/>
                    <a:pt x="2129" y="503"/>
                  </a:cubicBezTo>
                  <a:cubicBezTo>
                    <a:pt x="2246" y="772"/>
                    <a:pt x="2344" y="1043"/>
                    <a:pt x="2430" y="1299"/>
                  </a:cubicBezTo>
                  <a:cubicBezTo>
                    <a:pt x="2755" y="2265"/>
                    <a:pt x="2874" y="3286"/>
                    <a:pt x="2965" y="4296"/>
                  </a:cubicBezTo>
                  <a:cubicBezTo>
                    <a:pt x="2994" y="4614"/>
                    <a:pt x="2761" y="4772"/>
                    <a:pt x="2513" y="4772"/>
                  </a:cubicBezTo>
                  <a:cubicBezTo>
                    <a:pt x="2265" y="4772"/>
                    <a:pt x="2001" y="4613"/>
                    <a:pt x="1973" y="4296"/>
                  </a:cubicBezTo>
                  <a:cubicBezTo>
                    <a:pt x="1899" y="3488"/>
                    <a:pt x="1801" y="2682"/>
                    <a:pt x="1577" y="1899"/>
                  </a:cubicBezTo>
                  <a:cubicBezTo>
                    <a:pt x="1410" y="1316"/>
                    <a:pt x="1142" y="387"/>
                    <a:pt x="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86"/>
            <p:cNvSpPr/>
            <p:nvPr/>
          </p:nvSpPr>
          <p:spPr>
            <a:xfrm flipH="1">
              <a:off x="8086547" y="3019896"/>
              <a:ext cx="640227" cy="1114636"/>
            </a:xfrm>
            <a:custGeom>
              <a:avLst/>
              <a:gdLst/>
              <a:ahLst/>
              <a:cxnLst/>
              <a:rect l="l" t="t" r="r" b="b"/>
              <a:pathLst>
                <a:path w="2556" h="4450" extrusionOk="0">
                  <a:moveTo>
                    <a:pt x="481" y="0"/>
                  </a:moveTo>
                  <a:lnTo>
                    <a:pt x="481" y="0"/>
                  </a:lnTo>
                  <a:cubicBezTo>
                    <a:pt x="1" y="1203"/>
                    <a:pt x="47" y="2974"/>
                    <a:pt x="631" y="4235"/>
                  </a:cubicBezTo>
                  <a:cubicBezTo>
                    <a:pt x="1446" y="4363"/>
                    <a:pt x="2073" y="4426"/>
                    <a:pt x="2556" y="4449"/>
                  </a:cubicBezTo>
                  <a:cubicBezTo>
                    <a:pt x="1796" y="2998"/>
                    <a:pt x="1056" y="1534"/>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86"/>
            <p:cNvSpPr/>
            <p:nvPr/>
          </p:nvSpPr>
          <p:spPr>
            <a:xfrm flipH="1">
              <a:off x="7597113" y="3251084"/>
              <a:ext cx="820823" cy="970610"/>
            </a:xfrm>
            <a:custGeom>
              <a:avLst/>
              <a:gdLst/>
              <a:ahLst/>
              <a:cxnLst/>
              <a:rect l="l" t="t" r="r" b="b"/>
              <a:pathLst>
                <a:path w="3277" h="3875" extrusionOk="0">
                  <a:moveTo>
                    <a:pt x="2969" y="1"/>
                  </a:moveTo>
                  <a:cubicBezTo>
                    <a:pt x="2135" y="108"/>
                    <a:pt x="1297" y="173"/>
                    <a:pt x="456" y="218"/>
                  </a:cubicBezTo>
                  <a:cubicBezTo>
                    <a:pt x="663" y="1293"/>
                    <a:pt x="462" y="2398"/>
                    <a:pt x="1" y="3786"/>
                  </a:cubicBezTo>
                  <a:cubicBezTo>
                    <a:pt x="653" y="3852"/>
                    <a:pt x="1204" y="3874"/>
                    <a:pt x="1649" y="3874"/>
                  </a:cubicBezTo>
                  <a:cubicBezTo>
                    <a:pt x="2539" y="3874"/>
                    <a:pt x="3004" y="3786"/>
                    <a:pt x="3004" y="3786"/>
                  </a:cubicBezTo>
                  <a:cubicBezTo>
                    <a:pt x="3004" y="3786"/>
                    <a:pt x="3227" y="2001"/>
                    <a:pt x="3263" y="1290"/>
                  </a:cubicBezTo>
                  <a:cubicBezTo>
                    <a:pt x="3276" y="1022"/>
                    <a:pt x="3144" y="523"/>
                    <a:pt x="2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86"/>
            <p:cNvSpPr/>
            <p:nvPr/>
          </p:nvSpPr>
          <p:spPr>
            <a:xfrm flipH="1">
              <a:off x="7629933" y="3251084"/>
              <a:ext cx="207898" cy="184604"/>
            </a:xfrm>
            <a:custGeom>
              <a:avLst/>
              <a:gdLst/>
              <a:ahLst/>
              <a:cxnLst/>
              <a:rect l="l" t="t" r="r" b="b"/>
              <a:pathLst>
                <a:path w="830" h="737" extrusionOk="0">
                  <a:moveTo>
                    <a:pt x="653" y="1"/>
                  </a:moveTo>
                  <a:cubicBezTo>
                    <a:pt x="436" y="29"/>
                    <a:pt x="218" y="54"/>
                    <a:pt x="0" y="77"/>
                  </a:cubicBezTo>
                  <a:cubicBezTo>
                    <a:pt x="22" y="236"/>
                    <a:pt x="56" y="390"/>
                    <a:pt x="122" y="524"/>
                  </a:cubicBezTo>
                  <a:cubicBezTo>
                    <a:pt x="183" y="650"/>
                    <a:pt x="247" y="704"/>
                    <a:pt x="387" y="729"/>
                  </a:cubicBezTo>
                  <a:cubicBezTo>
                    <a:pt x="417" y="734"/>
                    <a:pt x="445" y="737"/>
                    <a:pt x="471" y="737"/>
                  </a:cubicBezTo>
                  <a:cubicBezTo>
                    <a:pt x="623" y="737"/>
                    <a:pt x="711" y="654"/>
                    <a:pt x="829" y="577"/>
                  </a:cubicBezTo>
                  <a:cubicBezTo>
                    <a:pt x="780" y="396"/>
                    <a:pt x="720" y="200"/>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86"/>
            <p:cNvSpPr/>
            <p:nvPr/>
          </p:nvSpPr>
          <p:spPr>
            <a:xfrm flipH="1">
              <a:off x="8119866" y="3296921"/>
              <a:ext cx="183852" cy="160307"/>
            </a:xfrm>
            <a:custGeom>
              <a:avLst/>
              <a:gdLst/>
              <a:ahLst/>
              <a:cxnLst/>
              <a:rect l="l" t="t" r="r" b="b"/>
              <a:pathLst>
                <a:path w="734" h="640" extrusionOk="0">
                  <a:moveTo>
                    <a:pt x="565" y="1"/>
                  </a:moveTo>
                  <a:lnTo>
                    <a:pt x="565" y="1"/>
                  </a:lnTo>
                  <a:cubicBezTo>
                    <a:pt x="377" y="13"/>
                    <a:pt x="188" y="26"/>
                    <a:pt x="0" y="35"/>
                  </a:cubicBezTo>
                  <a:cubicBezTo>
                    <a:pt x="25" y="169"/>
                    <a:pt x="45" y="304"/>
                    <a:pt x="58" y="439"/>
                  </a:cubicBezTo>
                  <a:cubicBezTo>
                    <a:pt x="152" y="547"/>
                    <a:pt x="255" y="639"/>
                    <a:pt x="403" y="639"/>
                  </a:cubicBezTo>
                  <a:cubicBezTo>
                    <a:pt x="410" y="639"/>
                    <a:pt x="417" y="639"/>
                    <a:pt x="425" y="638"/>
                  </a:cubicBezTo>
                  <a:cubicBezTo>
                    <a:pt x="451" y="636"/>
                    <a:pt x="477" y="633"/>
                    <a:pt x="503" y="627"/>
                  </a:cubicBezTo>
                  <a:cubicBezTo>
                    <a:pt x="733" y="484"/>
                    <a:pt x="688" y="238"/>
                    <a:pt x="5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86"/>
            <p:cNvSpPr/>
            <p:nvPr/>
          </p:nvSpPr>
          <p:spPr>
            <a:xfrm flipH="1">
              <a:off x="7372173" y="3479768"/>
              <a:ext cx="1704516" cy="1061534"/>
            </a:xfrm>
            <a:custGeom>
              <a:avLst/>
              <a:gdLst/>
              <a:ahLst/>
              <a:cxnLst/>
              <a:rect l="l" t="t" r="r" b="b"/>
              <a:pathLst>
                <a:path w="6805" h="4238" extrusionOk="0">
                  <a:moveTo>
                    <a:pt x="583" y="0"/>
                  </a:moveTo>
                  <a:lnTo>
                    <a:pt x="9" y="2672"/>
                  </a:lnTo>
                  <a:cubicBezTo>
                    <a:pt x="0" y="3183"/>
                    <a:pt x="2037" y="3273"/>
                    <a:pt x="3468" y="3273"/>
                  </a:cubicBezTo>
                  <a:cubicBezTo>
                    <a:pt x="4244" y="3273"/>
                    <a:pt x="4842" y="3247"/>
                    <a:pt x="4842" y="3247"/>
                  </a:cubicBezTo>
                  <a:cubicBezTo>
                    <a:pt x="4842" y="3247"/>
                    <a:pt x="5810" y="4204"/>
                    <a:pt x="5865" y="4204"/>
                  </a:cubicBezTo>
                  <a:cubicBezTo>
                    <a:pt x="5865" y="4204"/>
                    <a:pt x="5865" y="4204"/>
                    <a:pt x="5866" y="4204"/>
                  </a:cubicBezTo>
                  <a:cubicBezTo>
                    <a:pt x="5909" y="4192"/>
                    <a:pt x="5854" y="4016"/>
                    <a:pt x="5854" y="4016"/>
                  </a:cubicBezTo>
                  <a:lnTo>
                    <a:pt x="5854" y="4016"/>
                  </a:lnTo>
                  <a:cubicBezTo>
                    <a:pt x="5854" y="4016"/>
                    <a:pt x="6096" y="4237"/>
                    <a:pt x="6189" y="4237"/>
                  </a:cubicBezTo>
                  <a:cubicBezTo>
                    <a:pt x="6191" y="4237"/>
                    <a:pt x="6193" y="4237"/>
                    <a:pt x="6195" y="4237"/>
                  </a:cubicBezTo>
                  <a:cubicBezTo>
                    <a:pt x="6256" y="4229"/>
                    <a:pt x="6195" y="4152"/>
                    <a:pt x="6152" y="4106"/>
                  </a:cubicBezTo>
                  <a:lnTo>
                    <a:pt x="6152" y="4106"/>
                  </a:lnTo>
                  <a:cubicBezTo>
                    <a:pt x="6195" y="4145"/>
                    <a:pt x="6274" y="4206"/>
                    <a:pt x="6356" y="4206"/>
                  </a:cubicBezTo>
                  <a:cubicBezTo>
                    <a:pt x="6365" y="4206"/>
                    <a:pt x="6374" y="4205"/>
                    <a:pt x="6383" y="4204"/>
                  </a:cubicBezTo>
                  <a:cubicBezTo>
                    <a:pt x="6515" y="4182"/>
                    <a:pt x="5854" y="3379"/>
                    <a:pt x="5854" y="3379"/>
                  </a:cubicBezTo>
                  <a:lnTo>
                    <a:pt x="5854" y="3379"/>
                  </a:lnTo>
                  <a:cubicBezTo>
                    <a:pt x="5855" y="3379"/>
                    <a:pt x="6558" y="4083"/>
                    <a:pt x="6691" y="4115"/>
                  </a:cubicBezTo>
                  <a:cubicBezTo>
                    <a:pt x="6701" y="4118"/>
                    <a:pt x="6709" y="4119"/>
                    <a:pt x="6717" y="4119"/>
                  </a:cubicBezTo>
                  <a:cubicBezTo>
                    <a:pt x="6805" y="4119"/>
                    <a:pt x="6703" y="3950"/>
                    <a:pt x="6703" y="3950"/>
                  </a:cubicBezTo>
                  <a:lnTo>
                    <a:pt x="6703" y="3950"/>
                  </a:lnTo>
                  <a:cubicBezTo>
                    <a:pt x="6703" y="3950"/>
                    <a:pt x="6703" y="3950"/>
                    <a:pt x="6703" y="3950"/>
                  </a:cubicBezTo>
                  <a:cubicBezTo>
                    <a:pt x="6722" y="3950"/>
                    <a:pt x="5544" y="2543"/>
                    <a:pt x="5544" y="2543"/>
                  </a:cubicBezTo>
                  <a:cubicBezTo>
                    <a:pt x="5544" y="2543"/>
                    <a:pt x="2077" y="1663"/>
                    <a:pt x="2112" y="1624"/>
                  </a:cubicBezTo>
                  <a:lnTo>
                    <a:pt x="2495" y="60"/>
                  </a:lnTo>
                  <a:lnTo>
                    <a:pt x="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86"/>
            <p:cNvSpPr/>
            <p:nvPr/>
          </p:nvSpPr>
          <p:spPr>
            <a:xfrm flipH="1">
              <a:off x="8236330" y="2799227"/>
              <a:ext cx="764715" cy="756951"/>
            </a:xfrm>
            <a:custGeom>
              <a:avLst/>
              <a:gdLst/>
              <a:ahLst/>
              <a:cxnLst/>
              <a:rect l="l" t="t" r="r" b="b"/>
              <a:pathLst>
                <a:path w="3053" h="3022" extrusionOk="0">
                  <a:moveTo>
                    <a:pt x="1982" y="1"/>
                  </a:moveTo>
                  <a:cubicBezTo>
                    <a:pt x="762" y="1"/>
                    <a:pt x="228" y="1695"/>
                    <a:pt x="0" y="2927"/>
                  </a:cubicBezTo>
                  <a:cubicBezTo>
                    <a:pt x="726" y="2960"/>
                    <a:pt x="1452" y="2994"/>
                    <a:pt x="2178" y="3022"/>
                  </a:cubicBezTo>
                  <a:cubicBezTo>
                    <a:pt x="2365" y="2339"/>
                    <a:pt x="2592" y="1589"/>
                    <a:pt x="2746" y="1319"/>
                  </a:cubicBezTo>
                  <a:cubicBezTo>
                    <a:pt x="3053" y="781"/>
                    <a:pt x="2573" y="121"/>
                    <a:pt x="2573" y="121"/>
                  </a:cubicBezTo>
                  <a:cubicBezTo>
                    <a:pt x="2360" y="38"/>
                    <a:pt x="2163" y="1"/>
                    <a:pt x="1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86"/>
            <p:cNvSpPr/>
            <p:nvPr/>
          </p:nvSpPr>
          <p:spPr>
            <a:xfrm flipH="1">
              <a:off x="7528742" y="4363696"/>
              <a:ext cx="133005" cy="151039"/>
            </a:xfrm>
            <a:custGeom>
              <a:avLst/>
              <a:gdLst/>
              <a:ahLst/>
              <a:cxnLst/>
              <a:rect l="l" t="t" r="r" b="b"/>
              <a:pathLst>
                <a:path w="531" h="603" fill="none" extrusionOk="0">
                  <a:moveTo>
                    <a:pt x="531" y="603"/>
                  </a:moveTo>
                  <a:cubicBezTo>
                    <a:pt x="531" y="603"/>
                    <a:pt x="82" y="140"/>
                    <a:pt x="0" y="1"/>
                  </a:cubicBezTo>
                </a:path>
              </a:pathLst>
            </a:custGeom>
            <a:noFill/>
            <a:ln w="150" cap="rnd" cmpd="sng">
              <a:solidFill>
                <a:srgbClr val="E36F59"/>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86"/>
            <p:cNvSpPr/>
            <p:nvPr/>
          </p:nvSpPr>
          <p:spPr>
            <a:xfrm flipH="1">
              <a:off x="7602132" y="4388243"/>
              <a:ext cx="92928" cy="104701"/>
            </a:xfrm>
            <a:custGeom>
              <a:avLst/>
              <a:gdLst/>
              <a:ahLst/>
              <a:cxnLst/>
              <a:rect l="l" t="t" r="r" b="b"/>
              <a:pathLst>
                <a:path w="371" h="418" fill="none" extrusionOk="0">
                  <a:moveTo>
                    <a:pt x="370" y="417"/>
                  </a:moveTo>
                  <a:cubicBezTo>
                    <a:pt x="370" y="417"/>
                    <a:pt x="61" y="56"/>
                    <a:pt x="0" y="0"/>
                  </a:cubicBezTo>
                </a:path>
              </a:pathLst>
            </a:custGeom>
            <a:noFill/>
            <a:ln w="150" cap="rnd" cmpd="sng">
              <a:solidFill>
                <a:srgbClr val="E36F59"/>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86"/>
            <p:cNvSpPr/>
            <p:nvPr/>
          </p:nvSpPr>
          <p:spPr>
            <a:xfrm flipH="1">
              <a:off x="7413771" y="4111217"/>
              <a:ext cx="281039" cy="156300"/>
            </a:xfrm>
            <a:custGeom>
              <a:avLst/>
              <a:gdLst/>
              <a:ahLst/>
              <a:cxnLst/>
              <a:rect l="l" t="t" r="r" b="b"/>
              <a:pathLst>
                <a:path w="1122" h="624" extrusionOk="0">
                  <a:moveTo>
                    <a:pt x="0" y="1"/>
                  </a:moveTo>
                  <a:lnTo>
                    <a:pt x="498" y="600"/>
                  </a:lnTo>
                  <a:cubicBezTo>
                    <a:pt x="498" y="600"/>
                    <a:pt x="670" y="624"/>
                    <a:pt x="815" y="624"/>
                  </a:cubicBezTo>
                  <a:cubicBezTo>
                    <a:pt x="893" y="624"/>
                    <a:pt x="964" y="617"/>
                    <a:pt x="997" y="596"/>
                  </a:cubicBezTo>
                  <a:cubicBezTo>
                    <a:pt x="1121" y="515"/>
                    <a:pt x="0" y="1"/>
                    <a:pt x="0" y="1"/>
                  </a:cubicBezTo>
                  <a:close/>
                </a:path>
              </a:pathLst>
            </a:custGeom>
            <a:solidFill>
              <a:srgbClr val="F6A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86"/>
            <p:cNvSpPr/>
            <p:nvPr/>
          </p:nvSpPr>
          <p:spPr>
            <a:xfrm flipH="1">
              <a:off x="7647967" y="2789458"/>
              <a:ext cx="215914" cy="656508"/>
            </a:xfrm>
            <a:custGeom>
              <a:avLst/>
              <a:gdLst/>
              <a:ahLst/>
              <a:cxnLst/>
              <a:rect l="l" t="t" r="r" b="b"/>
              <a:pathLst>
                <a:path w="862" h="2621" extrusionOk="0">
                  <a:moveTo>
                    <a:pt x="0" y="0"/>
                  </a:moveTo>
                  <a:cubicBezTo>
                    <a:pt x="109" y="628"/>
                    <a:pt x="210" y="1929"/>
                    <a:pt x="259" y="2363"/>
                  </a:cubicBezTo>
                  <a:cubicBezTo>
                    <a:pt x="276" y="2510"/>
                    <a:pt x="401" y="2620"/>
                    <a:pt x="548" y="2620"/>
                  </a:cubicBezTo>
                  <a:cubicBezTo>
                    <a:pt x="553" y="2620"/>
                    <a:pt x="558" y="2620"/>
                    <a:pt x="564" y="2620"/>
                  </a:cubicBezTo>
                  <a:cubicBezTo>
                    <a:pt x="735" y="2610"/>
                    <a:pt x="861" y="2454"/>
                    <a:pt x="835" y="2285"/>
                  </a:cubicBezTo>
                  <a:cubicBezTo>
                    <a:pt x="579" y="645"/>
                    <a:pt x="241" y="280"/>
                    <a:pt x="241" y="280"/>
                  </a:cubicBezTo>
                  <a:cubicBezTo>
                    <a:pt x="241" y="280"/>
                    <a:pt x="109" y="7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86"/>
            <p:cNvSpPr/>
            <p:nvPr/>
          </p:nvSpPr>
          <p:spPr>
            <a:xfrm flipH="1">
              <a:off x="7662496" y="3298925"/>
              <a:ext cx="109710" cy="94180"/>
            </a:xfrm>
            <a:custGeom>
              <a:avLst/>
              <a:gdLst/>
              <a:ahLst/>
              <a:cxnLst/>
              <a:rect l="l" t="t" r="r" b="b"/>
              <a:pathLst>
                <a:path w="438" h="376" extrusionOk="0">
                  <a:moveTo>
                    <a:pt x="188" y="1"/>
                  </a:moveTo>
                  <a:cubicBezTo>
                    <a:pt x="92" y="1"/>
                    <a:pt x="0" y="76"/>
                    <a:pt x="0" y="188"/>
                  </a:cubicBezTo>
                  <a:cubicBezTo>
                    <a:pt x="0" y="291"/>
                    <a:pt x="83" y="376"/>
                    <a:pt x="186" y="376"/>
                  </a:cubicBezTo>
                  <a:cubicBezTo>
                    <a:pt x="354" y="376"/>
                    <a:pt x="437" y="174"/>
                    <a:pt x="320" y="56"/>
                  </a:cubicBezTo>
                  <a:cubicBezTo>
                    <a:pt x="281" y="18"/>
                    <a:pt x="234" y="1"/>
                    <a:pt x="188" y="1"/>
                  </a:cubicBezTo>
                  <a:close/>
                </a:path>
              </a:pathLst>
            </a:custGeom>
            <a:solidFill>
              <a:srgbClr val="FFF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86"/>
            <p:cNvSpPr/>
            <p:nvPr/>
          </p:nvSpPr>
          <p:spPr>
            <a:xfrm flipH="1">
              <a:off x="8105587" y="2760654"/>
              <a:ext cx="335393" cy="685313"/>
            </a:xfrm>
            <a:custGeom>
              <a:avLst/>
              <a:gdLst/>
              <a:ahLst/>
              <a:cxnLst/>
              <a:rect l="l" t="t" r="r" b="b"/>
              <a:pathLst>
                <a:path w="1339" h="2736" extrusionOk="0">
                  <a:moveTo>
                    <a:pt x="529" y="0"/>
                  </a:moveTo>
                  <a:lnTo>
                    <a:pt x="1" y="115"/>
                  </a:lnTo>
                  <a:cubicBezTo>
                    <a:pt x="470" y="618"/>
                    <a:pt x="671" y="1899"/>
                    <a:pt x="736" y="2478"/>
                  </a:cubicBezTo>
                  <a:cubicBezTo>
                    <a:pt x="753" y="2625"/>
                    <a:pt x="879" y="2735"/>
                    <a:pt x="1025" y="2735"/>
                  </a:cubicBezTo>
                  <a:cubicBezTo>
                    <a:pt x="1031" y="2735"/>
                    <a:pt x="1036" y="2735"/>
                    <a:pt x="1041" y="2735"/>
                  </a:cubicBezTo>
                  <a:cubicBezTo>
                    <a:pt x="1213" y="2725"/>
                    <a:pt x="1339" y="2569"/>
                    <a:pt x="1313" y="2400"/>
                  </a:cubicBezTo>
                  <a:cubicBezTo>
                    <a:pt x="1057" y="760"/>
                    <a:pt x="529" y="0"/>
                    <a:pt x="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86"/>
            <p:cNvSpPr/>
            <p:nvPr/>
          </p:nvSpPr>
          <p:spPr>
            <a:xfrm flipH="1">
              <a:off x="8115609" y="3316959"/>
              <a:ext cx="109961" cy="94180"/>
            </a:xfrm>
            <a:custGeom>
              <a:avLst/>
              <a:gdLst/>
              <a:ahLst/>
              <a:cxnLst/>
              <a:rect l="l" t="t" r="r" b="b"/>
              <a:pathLst>
                <a:path w="439" h="376" extrusionOk="0">
                  <a:moveTo>
                    <a:pt x="189" y="0"/>
                  </a:moveTo>
                  <a:cubicBezTo>
                    <a:pt x="93" y="0"/>
                    <a:pt x="0" y="75"/>
                    <a:pt x="0" y="188"/>
                  </a:cubicBezTo>
                  <a:cubicBezTo>
                    <a:pt x="0" y="291"/>
                    <a:pt x="84" y="375"/>
                    <a:pt x="187" y="375"/>
                  </a:cubicBezTo>
                  <a:cubicBezTo>
                    <a:pt x="354" y="374"/>
                    <a:pt x="438" y="174"/>
                    <a:pt x="320" y="55"/>
                  </a:cubicBezTo>
                  <a:cubicBezTo>
                    <a:pt x="282" y="17"/>
                    <a:pt x="235" y="0"/>
                    <a:pt x="189" y="0"/>
                  </a:cubicBezTo>
                  <a:close/>
                </a:path>
              </a:pathLst>
            </a:custGeom>
            <a:solidFill>
              <a:srgbClr val="FFF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1" name="Google Shape;1631;p86"/>
            <p:cNvGrpSpPr/>
            <p:nvPr/>
          </p:nvGrpSpPr>
          <p:grpSpPr>
            <a:xfrm>
              <a:off x="6060083" y="3607683"/>
              <a:ext cx="211331" cy="108402"/>
              <a:chOff x="432252" y="3165325"/>
              <a:chExt cx="176448" cy="90509"/>
            </a:xfrm>
          </p:grpSpPr>
          <p:sp>
            <p:nvSpPr>
              <p:cNvPr id="1632" name="Google Shape;1632;p86"/>
              <p:cNvSpPr/>
              <p:nvPr/>
            </p:nvSpPr>
            <p:spPr>
              <a:xfrm>
                <a:off x="575832" y="3165325"/>
                <a:ext cx="32868" cy="43495"/>
              </a:xfrm>
              <a:custGeom>
                <a:avLst/>
                <a:gdLst/>
                <a:ahLst/>
                <a:cxnLst/>
                <a:rect l="l" t="t" r="r" b="b"/>
                <a:pathLst>
                  <a:path w="266" h="352" extrusionOk="0">
                    <a:moveTo>
                      <a:pt x="122" y="0"/>
                    </a:moveTo>
                    <a:cubicBezTo>
                      <a:pt x="119" y="0"/>
                      <a:pt x="117" y="0"/>
                      <a:pt x="114" y="1"/>
                    </a:cubicBezTo>
                    <a:cubicBezTo>
                      <a:pt x="46" y="8"/>
                      <a:pt x="1" y="93"/>
                      <a:pt x="11" y="190"/>
                    </a:cubicBezTo>
                    <a:cubicBezTo>
                      <a:pt x="21" y="282"/>
                      <a:pt x="79" y="352"/>
                      <a:pt x="143" y="352"/>
                    </a:cubicBezTo>
                    <a:cubicBezTo>
                      <a:pt x="146" y="352"/>
                      <a:pt x="149" y="352"/>
                      <a:pt x="152" y="351"/>
                    </a:cubicBezTo>
                    <a:cubicBezTo>
                      <a:pt x="220" y="345"/>
                      <a:pt x="266" y="260"/>
                      <a:pt x="255" y="163"/>
                    </a:cubicBezTo>
                    <a:cubicBezTo>
                      <a:pt x="244" y="70"/>
                      <a:pt x="18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86"/>
              <p:cNvSpPr/>
              <p:nvPr/>
            </p:nvSpPr>
            <p:spPr>
              <a:xfrm>
                <a:off x="432252" y="3179534"/>
                <a:ext cx="32868" cy="43618"/>
              </a:xfrm>
              <a:custGeom>
                <a:avLst/>
                <a:gdLst/>
                <a:ahLst/>
                <a:cxnLst/>
                <a:rect l="l" t="t" r="r" b="b"/>
                <a:pathLst>
                  <a:path w="266" h="353" extrusionOk="0">
                    <a:moveTo>
                      <a:pt x="123" y="1"/>
                    </a:moveTo>
                    <a:cubicBezTo>
                      <a:pt x="120" y="1"/>
                      <a:pt x="117" y="1"/>
                      <a:pt x="114" y="1"/>
                    </a:cubicBezTo>
                    <a:cubicBezTo>
                      <a:pt x="46" y="8"/>
                      <a:pt x="1" y="94"/>
                      <a:pt x="11" y="189"/>
                    </a:cubicBezTo>
                    <a:cubicBezTo>
                      <a:pt x="21" y="283"/>
                      <a:pt x="79" y="352"/>
                      <a:pt x="143" y="352"/>
                    </a:cubicBezTo>
                    <a:cubicBezTo>
                      <a:pt x="146" y="352"/>
                      <a:pt x="149" y="352"/>
                      <a:pt x="152" y="352"/>
                    </a:cubicBezTo>
                    <a:cubicBezTo>
                      <a:pt x="220" y="344"/>
                      <a:pt x="266" y="260"/>
                      <a:pt x="255" y="163"/>
                    </a:cubicBezTo>
                    <a:cubicBezTo>
                      <a:pt x="245" y="71"/>
                      <a:pt x="187"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86"/>
              <p:cNvSpPr/>
              <p:nvPr/>
            </p:nvSpPr>
            <p:spPr>
              <a:xfrm>
                <a:off x="529508" y="3191605"/>
                <a:ext cx="49057" cy="64228"/>
              </a:xfrm>
              <a:custGeom>
                <a:avLst/>
                <a:gdLst/>
                <a:ahLst/>
                <a:cxnLst/>
                <a:rect l="l" t="t" r="r" b="b"/>
                <a:pathLst>
                  <a:path w="734" h="961" extrusionOk="0">
                    <a:moveTo>
                      <a:pt x="1" y="1"/>
                    </a:moveTo>
                    <a:lnTo>
                      <a:pt x="206" y="961"/>
                    </a:lnTo>
                    <a:lnTo>
                      <a:pt x="634" y="807"/>
                    </a:lnTo>
                    <a:cubicBezTo>
                      <a:pt x="713" y="779"/>
                      <a:pt x="733" y="676"/>
                      <a:pt x="671" y="620"/>
                    </a:cubicBezTo>
                    <a:lnTo>
                      <a:pt x="1" y="1"/>
                    </a:lnTo>
                    <a:close/>
                  </a:path>
                </a:pathLst>
              </a:custGeom>
              <a:solidFill>
                <a:srgbClr val="DF6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5" name="Google Shape;1635;p86"/>
            <p:cNvSpPr/>
            <p:nvPr/>
          </p:nvSpPr>
          <p:spPr>
            <a:xfrm flipH="1">
              <a:off x="6148180" y="3758152"/>
              <a:ext cx="122986" cy="74142"/>
            </a:xfrm>
            <a:custGeom>
              <a:avLst/>
              <a:gdLst/>
              <a:ahLst/>
              <a:cxnLst/>
              <a:rect l="l" t="t" r="r" b="b"/>
              <a:pathLst>
                <a:path w="491" h="296" extrusionOk="0">
                  <a:moveTo>
                    <a:pt x="0" y="1"/>
                  </a:moveTo>
                  <a:cubicBezTo>
                    <a:pt x="0" y="1"/>
                    <a:pt x="137" y="295"/>
                    <a:pt x="273" y="295"/>
                  </a:cubicBezTo>
                  <a:cubicBezTo>
                    <a:pt x="279" y="295"/>
                    <a:pt x="286" y="295"/>
                    <a:pt x="293" y="293"/>
                  </a:cubicBezTo>
                  <a:cubicBezTo>
                    <a:pt x="485" y="248"/>
                    <a:pt x="490" y="12"/>
                    <a:pt x="490" y="12"/>
                  </a:cubicBezTo>
                  <a:lnTo>
                    <a:pt x="0" y="1"/>
                  </a:lnTo>
                  <a:close/>
                </a:path>
              </a:pathLst>
            </a:custGeom>
            <a:solidFill>
              <a:srgbClr val="FEF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6" name="Google Shape;1636;p86"/>
          <p:cNvSpPr/>
          <p:nvPr/>
        </p:nvSpPr>
        <p:spPr>
          <a:xfrm>
            <a:off x="6474650" y="1174004"/>
            <a:ext cx="401662" cy="457072"/>
          </a:xfrm>
          <a:custGeom>
            <a:avLst/>
            <a:gdLst/>
            <a:ahLst/>
            <a:cxnLst/>
            <a:rect l="l" t="t" r="r" b="b"/>
            <a:pathLst>
              <a:path w="3320" h="3778" extrusionOk="0">
                <a:moveTo>
                  <a:pt x="807" y="956"/>
                </a:moveTo>
                <a:lnTo>
                  <a:pt x="1626" y="1858"/>
                </a:lnTo>
                <a:lnTo>
                  <a:pt x="803" y="2177"/>
                </a:lnTo>
                <a:lnTo>
                  <a:pt x="803" y="2177"/>
                </a:lnTo>
                <a:lnTo>
                  <a:pt x="807" y="956"/>
                </a:lnTo>
                <a:close/>
                <a:moveTo>
                  <a:pt x="919" y="0"/>
                </a:moveTo>
                <a:lnTo>
                  <a:pt x="122" y="310"/>
                </a:lnTo>
                <a:lnTo>
                  <a:pt x="0" y="3777"/>
                </a:lnTo>
                <a:lnTo>
                  <a:pt x="797" y="3467"/>
                </a:lnTo>
                <a:lnTo>
                  <a:pt x="801" y="2861"/>
                </a:lnTo>
                <a:lnTo>
                  <a:pt x="2085" y="2363"/>
                </a:lnTo>
                <a:lnTo>
                  <a:pt x="2492" y="2809"/>
                </a:lnTo>
                <a:lnTo>
                  <a:pt x="3319" y="2487"/>
                </a:lnTo>
                <a:lnTo>
                  <a:pt x="9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86"/>
          <p:cNvSpPr/>
          <p:nvPr/>
        </p:nvSpPr>
        <p:spPr>
          <a:xfrm>
            <a:off x="7253926" y="1192254"/>
            <a:ext cx="156067" cy="147115"/>
          </a:xfrm>
          <a:custGeom>
            <a:avLst/>
            <a:gdLst/>
            <a:ahLst/>
            <a:cxnLst/>
            <a:rect l="l" t="t" r="r" b="b"/>
            <a:pathLst>
              <a:path w="1290" h="1216" extrusionOk="0">
                <a:moveTo>
                  <a:pt x="788" y="609"/>
                </a:moveTo>
                <a:lnTo>
                  <a:pt x="822" y="698"/>
                </a:lnTo>
                <a:cubicBezTo>
                  <a:pt x="828" y="741"/>
                  <a:pt x="816" y="783"/>
                  <a:pt x="788" y="823"/>
                </a:cubicBezTo>
                <a:cubicBezTo>
                  <a:pt x="759" y="862"/>
                  <a:pt x="719" y="891"/>
                  <a:pt x="670" y="910"/>
                </a:cubicBezTo>
                <a:cubicBezTo>
                  <a:pt x="643" y="921"/>
                  <a:pt x="618" y="926"/>
                  <a:pt x="595" y="926"/>
                </a:cubicBezTo>
                <a:cubicBezTo>
                  <a:pt x="581" y="926"/>
                  <a:pt x="568" y="924"/>
                  <a:pt x="555" y="920"/>
                </a:cubicBezTo>
                <a:cubicBezTo>
                  <a:pt x="523" y="907"/>
                  <a:pt x="499" y="883"/>
                  <a:pt x="485" y="848"/>
                </a:cubicBezTo>
                <a:cubicBezTo>
                  <a:pt x="458" y="777"/>
                  <a:pt x="492" y="723"/>
                  <a:pt x="586" y="687"/>
                </a:cubicBezTo>
                <a:lnTo>
                  <a:pt x="788" y="609"/>
                </a:lnTo>
                <a:close/>
                <a:moveTo>
                  <a:pt x="673" y="0"/>
                </a:moveTo>
                <a:cubicBezTo>
                  <a:pt x="601" y="0"/>
                  <a:pt x="521" y="17"/>
                  <a:pt x="435" y="50"/>
                </a:cubicBezTo>
                <a:cubicBezTo>
                  <a:pt x="353" y="82"/>
                  <a:pt x="277" y="123"/>
                  <a:pt x="208" y="172"/>
                </a:cubicBezTo>
                <a:cubicBezTo>
                  <a:pt x="138" y="219"/>
                  <a:pt x="69" y="278"/>
                  <a:pt x="1" y="349"/>
                </a:cubicBezTo>
                <a:lnTo>
                  <a:pt x="183" y="540"/>
                </a:lnTo>
                <a:cubicBezTo>
                  <a:pt x="226" y="492"/>
                  <a:pt x="272" y="452"/>
                  <a:pt x="320" y="416"/>
                </a:cubicBezTo>
                <a:cubicBezTo>
                  <a:pt x="369" y="382"/>
                  <a:pt x="415" y="356"/>
                  <a:pt x="458" y="339"/>
                </a:cubicBezTo>
                <a:cubicBezTo>
                  <a:pt x="499" y="323"/>
                  <a:pt x="536" y="315"/>
                  <a:pt x="568" y="315"/>
                </a:cubicBezTo>
                <a:cubicBezTo>
                  <a:pt x="586" y="315"/>
                  <a:pt x="602" y="318"/>
                  <a:pt x="617" y="323"/>
                </a:cubicBezTo>
                <a:cubicBezTo>
                  <a:pt x="662" y="336"/>
                  <a:pt x="694" y="367"/>
                  <a:pt x="713" y="416"/>
                </a:cubicBezTo>
                <a:lnTo>
                  <a:pt x="717" y="428"/>
                </a:lnTo>
                <a:lnTo>
                  <a:pt x="450" y="532"/>
                </a:lnTo>
                <a:cubicBezTo>
                  <a:pt x="324" y="583"/>
                  <a:pt x="238" y="648"/>
                  <a:pt x="190" y="729"/>
                </a:cubicBezTo>
                <a:cubicBezTo>
                  <a:pt x="144" y="810"/>
                  <a:pt x="140" y="899"/>
                  <a:pt x="179" y="996"/>
                </a:cubicBezTo>
                <a:cubicBezTo>
                  <a:pt x="215" y="1092"/>
                  <a:pt x="276" y="1158"/>
                  <a:pt x="362" y="1193"/>
                </a:cubicBezTo>
                <a:cubicBezTo>
                  <a:pt x="400" y="1208"/>
                  <a:pt x="440" y="1216"/>
                  <a:pt x="483" y="1216"/>
                </a:cubicBezTo>
                <a:cubicBezTo>
                  <a:pt x="536" y="1216"/>
                  <a:pt x="593" y="1204"/>
                  <a:pt x="654" y="1181"/>
                </a:cubicBezTo>
                <a:cubicBezTo>
                  <a:pt x="792" y="1127"/>
                  <a:pt x="878" y="1044"/>
                  <a:pt x="913" y="929"/>
                </a:cubicBezTo>
                <a:lnTo>
                  <a:pt x="958" y="1045"/>
                </a:lnTo>
                <a:lnTo>
                  <a:pt x="1289" y="916"/>
                </a:lnTo>
                <a:lnTo>
                  <a:pt x="1030" y="248"/>
                </a:lnTo>
                <a:cubicBezTo>
                  <a:pt x="983" y="130"/>
                  <a:pt x="908" y="55"/>
                  <a:pt x="805" y="21"/>
                </a:cubicBezTo>
                <a:cubicBezTo>
                  <a:pt x="764" y="7"/>
                  <a:pt x="720"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86"/>
          <p:cNvSpPr/>
          <p:nvPr/>
        </p:nvSpPr>
        <p:spPr>
          <a:xfrm>
            <a:off x="6809859" y="1710096"/>
            <a:ext cx="364641" cy="401783"/>
          </a:xfrm>
          <a:custGeom>
            <a:avLst/>
            <a:gdLst/>
            <a:ahLst/>
            <a:cxnLst/>
            <a:rect l="l" t="t" r="r" b="b"/>
            <a:pathLst>
              <a:path w="3014" h="3321" extrusionOk="0">
                <a:moveTo>
                  <a:pt x="1593" y="658"/>
                </a:moveTo>
                <a:cubicBezTo>
                  <a:pt x="1675" y="658"/>
                  <a:pt x="1744" y="677"/>
                  <a:pt x="1800" y="714"/>
                </a:cubicBezTo>
                <a:cubicBezTo>
                  <a:pt x="1872" y="760"/>
                  <a:pt x="1911" y="831"/>
                  <a:pt x="1919" y="927"/>
                </a:cubicBezTo>
                <a:cubicBezTo>
                  <a:pt x="1929" y="1026"/>
                  <a:pt x="1903" y="1108"/>
                  <a:pt x="1841" y="1172"/>
                </a:cubicBezTo>
                <a:cubicBezTo>
                  <a:pt x="1780" y="1232"/>
                  <a:pt x="1692" y="1268"/>
                  <a:pt x="1577" y="1278"/>
                </a:cubicBezTo>
                <a:lnTo>
                  <a:pt x="944" y="1335"/>
                </a:lnTo>
                <a:lnTo>
                  <a:pt x="888" y="719"/>
                </a:lnTo>
                <a:lnTo>
                  <a:pt x="1521" y="662"/>
                </a:lnTo>
                <a:cubicBezTo>
                  <a:pt x="1546" y="659"/>
                  <a:pt x="1570" y="658"/>
                  <a:pt x="1593" y="658"/>
                </a:cubicBezTo>
                <a:close/>
                <a:moveTo>
                  <a:pt x="1730" y="1874"/>
                </a:moveTo>
                <a:cubicBezTo>
                  <a:pt x="1830" y="1874"/>
                  <a:pt x="1915" y="1895"/>
                  <a:pt x="1984" y="1934"/>
                </a:cubicBezTo>
                <a:cubicBezTo>
                  <a:pt x="2073" y="1984"/>
                  <a:pt x="2123" y="2059"/>
                  <a:pt x="2132" y="2159"/>
                </a:cubicBezTo>
                <a:cubicBezTo>
                  <a:pt x="2142" y="2267"/>
                  <a:pt x="2107" y="2356"/>
                  <a:pt x="2028" y="2424"/>
                </a:cubicBezTo>
                <a:cubicBezTo>
                  <a:pt x="1949" y="2492"/>
                  <a:pt x="1837" y="2532"/>
                  <a:pt x="1692" y="2546"/>
                </a:cubicBezTo>
                <a:lnTo>
                  <a:pt x="1058" y="2603"/>
                </a:lnTo>
                <a:lnTo>
                  <a:pt x="998" y="1937"/>
                </a:lnTo>
                <a:lnTo>
                  <a:pt x="1631" y="1880"/>
                </a:lnTo>
                <a:cubicBezTo>
                  <a:pt x="1666" y="1876"/>
                  <a:pt x="1698" y="1874"/>
                  <a:pt x="1730" y="1874"/>
                </a:cubicBezTo>
                <a:close/>
                <a:moveTo>
                  <a:pt x="1715" y="0"/>
                </a:moveTo>
                <a:cubicBezTo>
                  <a:pt x="1648" y="0"/>
                  <a:pt x="1579" y="3"/>
                  <a:pt x="1508" y="10"/>
                </a:cubicBezTo>
                <a:lnTo>
                  <a:pt x="0" y="147"/>
                </a:lnTo>
                <a:lnTo>
                  <a:pt x="287" y="3321"/>
                </a:lnTo>
                <a:lnTo>
                  <a:pt x="1855" y="3180"/>
                </a:lnTo>
                <a:cubicBezTo>
                  <a:pt x="2103" y="3157"/>
                  <a:pt x="2315" y="3103"/>
                  <a:pt x="2493" y="3016"/>
                </a:cubicBezTo>
                <a:cubicBezTo>
                  <a:pt x="2671" y="2927"/>
                  <a:pt x="2803" y="2811"/>
                  <a:pt x="2890" y="2670"/>
                </a:cubicBezTo>
                <a:cubicBezTo>
                  <a:pt x="2977" y="2525"/>
                  <a:pt x="3014" y="2364"/>
                  <a:pt x="2997" y="2185"/>
                </a:cubicBezTo>
                <a:cubicBezTo>
                  <a:pt x="2978" y="1980"/>
                  <a:pt x="2904" y="1811"/>
                  <a:pt x="2773" y="1676"/>
                </a:cubicBezTo>
                <a:cubicBezTo>
                  <a:pt x="2646" y="1541"/>
                  <a:pt x="2478" y="1464"/>
                  <a:pt x="2272" y="1443"/>
                </a:cubicBezTo>
                <a:cubicBezTo>
                  <a:pt x="2437" y="1382"/>
                  <a:pt x="2562" y="1285"/>
                  <a:pt x="2648" y="1153"/>
                </a:cubicBezTo>
                <a:cubicBezTo>
                  <a:pt x="2736" y="1020"/>
                  <a:pt x="2773" y="871"/>
                  <a:pt x="2758" y="705"/>
                </a:cubicBezTo>
                <a:cubicBezTo>
                  <a:pt x="2743" y="541"/>
                  <a:pt x="2682" y="404"/>
                  <a:pt x="2575" y="293"/>
                </a:cubicBezTo>
                <a:cubicBezTo>
                  <a:pt x="2467" y="181"/>
                  <a:pt x="2321" y="100"/>
                  <a:pt x="2137" y="54"/>
                </a:cubicBezTo>
                <a:cubicBezTo>
                  <a:pt x="2010" y="18"/>
                  <a:pt x="1870" y="0"/>
                  <a:pt x="17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86"/>
          <p:cNvSpPr/>
          <p:nvPr/>
        </p:nvSpPr>
        <p:spPr>
          <a:xfrm>
            <a:off x="7654758" y="1083175"/>
            <a:ext cx="448240" cy="485866"/>
          </a:xfrm>
          <a:custGeom>
            <a:avLst/>
            <a:gdLst/>
            <a:ahLst/>
            <a:cxnLst/>
            <a:rect l="l" t="t" r="r" b="b"/>
            <a:pathLst>
              <a:path w="3705" h="4016" extrusionOk="0">
                <a:moveTo>
                  <a:pt x="1467" y="0"/>
                </a:moveTo>
                <a:lnTo>
                  <a:pt x="0" y="2837"/>
                </a:lnTo>
                <a:lnTo>
                  <a:pt x="2279" y="4015"/>
                </a:lnTo>
                <a:lnTo>
                  <a:pt x="2584" y="3425"/>
                </a:lnTo>
                <a:lnTo>
                  <a:pt x="1047" y="2629"/>
                </a:lnTo>
                <a:lnTo>
                  <a:pt x="1322" y="2095"/>
                </a:lnTo>
                <a:lnTo>
                  <a:pt x="2677" y="2790"/>
                </a:lnTo>
                <a:lnTo>
                  <a:pt x="2979" y="2203"/>
                </a:lnTo>
                <a:lnTo>
                  <a:pt x="1628" y="1504"/>
                </a:lnTo>
                <a:lnTo>
                  <a:pt x="1902" y="974"/>
                </a:lnTo>
                <a:lnTo>
                  <a:pt x="3400" y="1748"/>
                </a:lnTo>
                <a:lnTo>
                  <a:pt x="3704" y="1157"/>
                </a:lnTo>
                <a:lnTo>
                  <a:pt x="14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86"/>
          <p:cNvSpPr/>
          <p:nvPr/>
        </p:nvSpPr>
        <p:spPr>
          <a:xfrm>
            <a:off x="6345441" y="1842756"/>
            <a:ext cx="129209" cy="136468"/>
          </a:xfrm>
          <a:custGeom>
            <a:avLst/>
            <a:gdLst/>
            <a:ahLst/>
            <a:cxnLst/>
            <a:rect l="l" t="t" r="r" b="b"/>
            <a:pathLst>
              <a:path w="1068" h="1128" extrusionOk="0">
                <a:moveTo>
                  <a:pt x="570" y="1"/>
                </a:moveTo>
                <a:cubicBezTo>
                  <a:pt x="458" y="1"/>
                  <a:pt x="358" y="25"/>
                  <a:pt x="271" y="72"/>
                </a:cubicBezTo>
                <a:cubicBezTo>
                  <a:pt x="185" y="118"/>
                  <a:pt x="119" y="185"/>
                  <a:pt x="71" y="272"/>
                </a:cubicBezTo>
                <a:cubicBezTo>
                  <a:pt x="24" y="357"/>
                  <a:pt x="0" y="456"/>
                  <a:pt x="0" y="569"/>
                </a:cubicBezTo>
                <a:cubicBezTo>
                  <a:pt x="0" y="680"/>
                  <a:pt x="23" y="778"/>
                  <a:pt x="69" y="862"/>
                </a:cubicBezTo>
                <a:cubicBezTo>
                  <a:pt x="117" y="946"/>
                  <a:pt x="183" y="1012"/>
                  <a:pt x="268" y="1057"/>
                </a:cubicBezTo>
                <a:cubicBezTo>
                  <a:pt x="355" y="1104"/>
                  <a:pt x="454" y="1127"/>
                  <a:pt x="566" y="1127"/>
                </a:cubicBezTo>
                <a:cubicBezTo>
                  <a:pt x="682" y="1127"/>
                  <a:pt x="784" y="1104"/>
                  <a:pt x="872" y="1057"/>
                </a:cubicBezTo>
                <a:cubicBezTo>
                  <a:pt x="958" y="1012"/>
                  <a:pt x="1024" y="946"/>
                  <a:pt x="1067" y="862"/>
                </a:cubicBezTo>
                <a:lnTo>
                  <a:pt x="800" y="710"/>
                </a:lnTo>
                <a:cubicBezTo>
                  <a:pt x="756" y="792"/>
                  <a:pt x="685" y="834"/>
                  <a:pt x="585" y="834"/>
                </a:cubicBezTo>
                <a:cubicBezTo>
                  <a:pt x="519" y="834"/>
                  <a:pt x="466" y="809"/>
                  <a:pt x="426" y="760"/>
                </a:cubicBezTo>
                <a:cubicBezTo>
                  <a:pt x="385" y="711"/>
                  <a:pt x="364" y="647"/>
                  <a:pt x="364" y="567"/>
                </a:cubicBezTo>
                <a:cubicBezTo>
                  <a:pt x="364" y="488"/>
                  <a:pt x="385" y="424"/>
                  <a:pt x="426" y="375"/>
                </a:cubicBezTo>
                <a:cubicBezTo>
                  <a:pt x="466" y="325"/>
                  <a:pt x="519" y="300"/>
                  <a:pt x="585" y="300"/>
                </a:cubicBezTo>
                <a:cubicBezTo>
                  <a:pt x="676" y="300"/>
                  <a:pt x="749" y="339"/>
                  <a:pt x="800" y="415"/>
                </a:cubicBezTo>
                <a:lnTo>
                  <a:pt x="1063" y="262"/>
                </a:lnTo>
                <a:cubicBezTo>
                  <a:pt x="1015" y="179"/>
                  <a:pt x="949" y="115"/>
                  <a:pt x="863" y="70"/>
                </a:cubicBezTo>
                <a:cubicBezTo>
                  <a:pt x="778" y="24"/>
                  <a:pt x="680" y="1"/>
                  <a:pt x="5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86"/>
          <p:cNvSpPr/>
          <p:nvPr/>
        </p:nvSpPr>
        <p:spPr>
          <a:xfrm>
            <a:off x="7835468" y="3080080"/>
            <a:ext cx="192861" cy="172807"/>
          </a:xfrm>
          <a:custGeom>
            <a:avLst/>
            <a:gdLst/>
            <a:ahLst/>
            <a:cxnLst/>
            <a:rect l="l" t="t" r="r" b="b"/>
            <a:pathLst>
              <a:path w="1231" h="1103" extrusionOk="0">
                <a:moveTo>
                  <a:pt x="25" y="1"/>
                </a:moveTo>
                <a:lnTo>
                  <a:pt x="375" y="539"/>
                </a:lnTo>
                <a:lnTo>
                  <a:pt x="1" y="1102"/>
                </a:lnTo>
                <a:lnTo>
                  <a:pt x="399" y="1102"/>
                </a:lnTo>
                <a:lnTo>
                  <a:pt x="618" y="766"/>
                </a:lnTo>
                <a:lnTo>
                  <a:pt x="813" y="1102"/>
                </a:lnTo>
                <a:lnTo>
                  <a:pt x="1231" y="1102"/>
                </a:lnTo>
                <a:lnTo>
                  <a:pt x="858" y="539"/>
                </a:lnTo>
                <a:lnTo>
                  <a:pt x="1207" y="1"/>
                </a:lnTo>
                <a:lnTo>
                  <a:pt x="809" y="1"/>
                </a:lnTo>
                <a:lnTo>
                  <a:pt x="618" y="311"/>
                </a:lnTo>
                <a:lnTo>
                  <a:pt x="441" y="1"/>
                </a:lnTo>
                <a:close/>
              </a:path>
            </a:pathLst>
          </a:custGeom>
          <a:solidFill>
            <a:srgbClr val="2C2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86"/>
          <p:cNvSpPr/>
          <p:nvPr/>
        </p:nvSpPr>
        <p:spPr>
          <a:xfrm>
            <a:off x="5784659" y="1329012"/>
            <a:ext cx="264105" cy="385813"/>
          </a:xfrm>
          <a:custGeom>
            <a:avLst/>
            <a:gdLst/>
            <a:ahLst/>
            <a:cxnLst/>
            <a:rect l="l" t="t" r="r" b="b"/>
            <a:pathLst>
              <a:path w="2183" h="3189" extrusionOk="0">
                <a:moveTo>
                  <a:pt x="0" y="1"/>
                </a:moveTo>
                <a:lnTo>
                  <a:pt x="0" y="3188"/>
                </a:lnTo>
                <a:lnTo>
                  <a:pt x="2183" y="3188"/>
                </a:lnTo>
                <a:lnTo>
                  <a:pt x="2183" y="2479"/>
                </a:lnTo>
                <a:lnTo>
                  <a:pt x="832" y="2479"/>
                </a:lnTo>
                <a:lnTo>
                  <a:pt x="8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3" name="Google Shape;1643;p86"/>
          <p:cNvGrpSpPr/>
          <p:nvPr/>
        </p:nvGrpSpPr>
        <p:grpSpPr>
          <a:xfrm flipH="1">
            <a:off x="5440318" y="2277092"/>
            <a:ext cx="658928" cy="589325"/>
            <a:chOff x="3327668" y="1539207"/>
            <a:chExt cx="604577" cy="540715"/>
          </a:xfrm>
        </p:grpSpPr>
        <p:sp>
          <p:nvSpPr>
            <p:cNvPr id="1644" name="Google Shape;1644;p86"/>
            <p:cNvSpPr/>
            <p:nvPr/>
          </p:nvSpPr>
          <p:spPr>
            <a:xfrm>
              <a:off x="3327668" y="1539207"/>
              <a:ext cx="604577" cy="540715"/>
            </a:xfrm>
            <a:custGeom>
              <a:avLst/>
              <a:gdLst/>
              <a:ahLst/>
              <a:cxnLst/>
              <a:rect l="l" t="t" r="r" b="b"/>
              <a:pathLst>
                <a:path w="7318" h="6545" extrusionOk="0">
                  <a:moveTo>
                    <a:pt x="2696" y="0"/>
                  </a:moveTo>
                  <a:cubicBezTo>
                    <a:pt x="1207" y="0"/>
                    <a:pt x="1" y="1207"/>
                    <a:pt x="1" y="2695"/>
                  </a:cubicBezTo>
                  <a:lnTo>
                    <a:pt x="1" y="6544"/>
                  </a:lnTo>
                  <a:lnTo>
                    <a:pt x="1541" y="5393"/>
                  </a:lnTo>
                  <a:lnTo>
                    <a:pt x="4622" y="5393"/>
                  </a:lnTo>
                  <a:cubicBezTo>
                    <a:pt x="6111" y="5393"/>
                    <a:pt x="7318" y="4185"/>
                    <a:pt x="7318" y="2695"/>
                  </a:cubicBezTo>
                  <a:cubicBezTo>
                    <a:pt x="7318" y="1207"/>
                    <a:pt x="6111" y="0"/>
                    <a:pt x="46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86"/>
            <p:cNvSpPr/>
            <p:nvPr/>
          </p:nvSpPr>
          <p:spPr>
            <a:xfrm>
              <a:off x="3730007" y="1742276"/>
              <a:ext cx="65514" cy="63118"/>
            </a:xfrm>
            <a:custGeom>
              <a:avLst/>
              <a:gdLst/>
              <a:ahLst/>
              <a:cxnLst/>
              <a:rect l="l" t="t" r="r" b="b"/>
              <a:pathLst>
                <a:path w="793" h="764" extrusionOk="0">
                  <a:moveTo>
                    <a:pt x="385" y="0"/>
                  </a:moveTo>
                  <a:cubicBezTo>
                    <a:pt x="189" y="0"/>
                    <a:pt x="1" y="153"/>
                    <a:pt x="1" y="383"/>
                  </a:cubicBezTo>
                  <a:cubicBezTo>
                    <a:pt x="1" y="593"/>
                    <a:pt x="171" y="764"/>
                    <a:pt x="382" y="764"/>
                  </a:cubicBezTo>
                  <a:cubicBezTo>
                    <a:pt x="536" y="764"/>
                    <a:pt x="675" y="671"/>
                    <a:pt x="734" y="529"/>
                  </a:cubicBezTo>
                  <a:cubicBezTo>
                    <a:pt x="793" y="386"/>
                    <a:pt x="760" y="222"/>
                    <a:pt x="651" y="112"/>
                  </a:cubicBezTo>
                  <a:cubicBezTo>
                    <a:pt x="573" y="35"/>
                    <a:pt x="478" y="0"/>
                    <a:pt x="385" y="0"/>
                  </a:cubicBezTo>
                  <a:close/>
                </a:path>
              </a:pathLst>
            </a:custGeom>
            <a:solidFill>
              <a:srgbClr val="FCF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86"/>
            <p:cNvSpPr/>
            <p:nvPr/>
          </p:nvSpPr>
          <p:spPr>
            <a:xfrm>
              <a:off x="3606992" y="1742276"/>
              <a:ext cx="65514" cy="63118"/>
            </a:xfrm>
            <a:custGeom>
              <a:avLst/>
              <a:gdLst/>
              <a:ahLst/>
              <a:cxnLst/>
              <a:rect l="l" t="t" r="r" b="b"/>
              <a:pathLst>
                <a:path w="793" h="764" extrusionOk="0">
                  <a:moveTo>
                    <a:pt x="384" y="1"/>
                  </a:moveTo>
                  <a:cubicBezTo>
                    <a:pt x="188" y="1"/>
                    <a:pt x="0" y="153"/>
                    <a:pt x="0" y="383"/>
                  </a:cubicBezTo>
                  <a:cubicBezTo>
                    <a:pt x="0" y="593"/>
                    <a:pt x="171" y="764"/>
                    <a:pt x="381" y="764"/>
                  </a:cubicBezTo>
                  <a:cubicBezTo>
                    <a:pt x="536" y="764"/>
                    <a:pt x="674" y="671"/>
                    <a:pt x="734" y="529"/>
                  </a:cubicBezTo>
                  <a:cubicBezTo>
                    <a:pt x="793" y="386"/>
                    <a:pt x="760" y="222"/>
                    <a:pt x="650" y="113"/>
                  </a:cubicBezTo>
                  <a:cubicBezTo>
                    <a:pt x="573" y="36"/>
                    <a:pt x="478" y="1"/>
                    <a:pt x="384" y="1"/>
                  </a:cubicBezTo>
                  <a:close/>
                </a:path>
              </a:pathLst>
            </a:custGeom>
            <a:solidFill>
              <a:srgbClr val="FCF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86"/>
            <p:cNvSpPr/>
            <p:nvPr/>
          </p:nvSpPr>
          <p:spPr>
            <a:xfrm>
              <a:off x="3483068" y="1742276"/>
              <a:ext cx="65514" cy="63118"/>
            </a:xfrm>
            <a:custGeom>
              <a:avLst/>
              <a:gdLst/>
              <a:ahLst/>
              <a:cxnLst/>
              <a:rect l="l" t="t" r="r" b="b"/>
              <a:pathLst>
                <a:path w="793" h="764" extrusionOk="0">
                  <a:moveTo>
                    <a:pt x="385" y="0"/>
                  </a:moveTo>
                  <a:cubicBezTo>
                    <a:pt x="189" y="0"/>
                    <a:pt x="0" y="153"/>
                    <a:pt x="0" y="383"/>
                  </a:cubicBezTo>
                  <a:cubicBezTo>
                    <a:pt x="0" y="593"/>
                    <a:pt x="171" y="764"/>
                    <a:pt x="382" y="764"/>
                  </a:cubicBezTo>
                  <a:cubicBezTo>
                    <a:pt x="536" y="764"/>
                    <a:pt x="675" y="671"/>
                    <a:pt x="734" y="529"/>
                  </a:cubicBezTo>
                  <a:cubicBezTo>
                    <a:pt x="793" y="386"/>
                    <a:pt x="761" y="222"/>
                    <a:pt x="651" y="112"/>
                  </a:cubicBezTo>
                  <a:cubicBezTo>
                    <a:pt x="574" y="35"/>
                    <a:pt x="478" y="0"/>
                    <a:pt x="385" y="0"/>
                  </a:cubicBezTo>
                  <a:close/>
                </a:path>
              </a:pathLst>
            </a:custGeom>
            <a:solidFill>
              <a:srgbClr val="FCF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1" name="Google Shape;1101;p50"/>
          <p:cNvSpPr txBox="1">
            <a:spLocks noGrp="1"/>
          </p:cNvSpPr>
          <p:nvPr>
            <p:ph type="title"/>
          </p:nvPr>
        </p:nvSpPr>
        <p:spPr>
          <a:xfrm>
            <a:off x="961074" y="1833725"/>
            <a:ext cx="5477826" cy="20319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dirty="0"/>
              <a:t>Context:</a:t>
            </a:r>
            <a:br>
              <a:rPr lang="en" dirty="0"/>
            </a:br>
            <a:r>
              <a:rPr lang="en" dirty="0"/>
              <a:t>Systems th</a:t>
            </a:r>
            <a:r>
              <a:rPr lang="en-US" dirty="0"/>
              <a:t>inking</a:t>
            </a:r>
            <a:endParaRPr dirty="0"/>
          </a:p>
        </p:txBody>
      </p:sp>
      <p:sp>
        <p:nvSpPr>
          <p:cNvPr id="1102" name="Google Shape;1102;p50"/>
          <p:cNvSpPr txBox="1">
            <a:spLocks noGrp="1"/>
          </p:cNvSpPr>
          <p:nvPr>
            <p:ph type="title" idx="2"/>
          </p:nvPr>
        </p:nvSpPr>
        <p:spPr>
          <a:xfrm>
            <a:off x="933400" y="616250"/>
            <a:ext cx="1593300" cy="1147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endParaRPr/>
          </a:p>
        </p:txBody>
      </p:sp>
      <p:sp>
        <p:nvSpPr>
          <p:cNvPr id="3" name="Subtitle 2">
            <a:extLst>
              <a:ext uri="{FF2B5EF4-FFF2-40B4-BE49-F238E27FC236}">
                <a16:creationId xmlns:a16="http://schemas.microsoft.com/office/drawing/2014/main" id="{55D43A48-4F7D-43D5-A10E-16D913BC0A7A}"/>
              </a:ext>
            </a:extLst>
          </p:cNvPr>
          <p:cNvSpPr>
            <a:spLocks noGrp="1"/>
          </p:cNvSpPr>
          <p:nvPr>
            <p:ph type="subTitle" idx="1"/>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51"/>
          <p:cNvSpPr txBox="1">
            <a:spLocks noGrp="1"/>
          </p:cNvSpPr>
          <p:nvPr>
            <p:ph type="title"/>
          </p:nvPr>
        </p:nvSpPr>
        <p:spPr>
          <a:xfrm>
            <a:off x="575675" y="-76200"/>
            <a:ext cx="4760100" cy="47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Context: system</a:t>
            </a:r>
            <a:endParaRPr dirty="0"/>
          </a:p>
        </p:txBody>
      </p:sp>
      <p:pic>
        <p:nvPicPr>
          <p:cNvPr id="1108" name="Google Shape;1108;p51"/>
          <p:cNvPicPr preferRelativeResize="0"/>
          <p:nvPr/>
        </p:nvPicPr>
        <p:blipFill>
          <a:blip r:embed="rId3">
            <a:alphaModFix/>
          </a:blip>
          <a:stretch>
            <a:fillRect/>
          </a:stretch>
        </p:blipFill>
        <p:spPr>
          <a:xfrm>
            <a:off x="2589850" y="445025"/>
            <a:ext cx="3964304" cy="4436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52"/>
          <p:cNvSpPr txBox="1">
            <a:spLocks noGrp="1"/>
          </p:cNvSpPr>
          <p:nvPr>
            <p:ph type="body" idx="1"/>
          </p:nvPr>
        </p:nvSpPr>
        <p:spPr>
          <a:xfrm>
            <a:off x="4952750" y="3385975"/>
            <a:ext cx="3656700" cy="1182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Hierarchy of food needs</a:t>
            </a:r>
            <a:endParaRPr/>
          </a:p>
        </p:txBody>
      </p:sp>
      <p:pic>
        <p:nvPicPr>
          <p:cNvPr id="1114" name="Google Shape;1114;p52"/>
          <p:cNvPicPr preferRelativeResize="0"/>
          <p:nvPr/>
        </p:nvPicPr>
        <p:blipFill>
          <a:blip r:embed="rId3">
            <a:alphaModFix/>
          </a:blip>
          <a:stretch>
            <a:fillRect/>
          </a:stretch>
        </p:blipFill>
        <p:spPr>
          <a:xfrm>
            <a:off x="1168100" y="0"/>
            <a:ext cx="3169349"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53"/>
          <p:cNvSpPr txBox="1">
            <a:spLocks noGrp="1"/>
          </p:cNvSpPr>
          <p:nvPr>
            <p:ph type="body" idx="1"/>
          </p:nvPr>
        </p:nvSpPr>
        <p:spPr>
          <a:xfrm>
            <a:off x="4952750" y="3385975"/>
            <a:ext cx="3656700" cy="1182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Hierarchy of food needs</a:t>
            </a:r>
            <a:endParaRPr/>
          </a:p>
        </p:txBody>
      </p:sp>
      <p:pic>
        <p:nvPicPr>
          <p:cNvPr id="1120" name="Google Shape;1120;p53"/>
          <p:cNvPicPr preferRelativeResize="0"/>
          <p:nvPr/>
        </p:nvPicPr>
        <p:blipFill>
          <a:blip r:embed="rId3">
            <a:alphaModFix/>
          </a:blip>
          <a:stretch>
            <a:fillRect/>
          </a:stretch>
        </p:blipFill>
        <p:spPr>
          <a:xfrm>
            <a:off x="1168100" y="0"/>
            <a:ext cx="3169349" cy="4838700"/>
          </a:xfrm>
          <a:prstGeom prst="rect">
            <a:avLst/>
          </a:prstGeom>
          <a:noFill/>
          <a:ln>
            <a:noFill/>
          </a:ln>
        </p:spPr>
      </p:pic>
      <p:sp>
        <p:nvSpPr>
          <p:cNvPr id="1121" name="Google Shape;1121;p53"/>
          <p:cNvSpPr/>
          <p:nvPr/>
        </p:nvSpPr>
        <p:spPr>
          <a:xfrm>
            <a:off x="4427050" y="445025"/>
            <a:ext cx="2074500" cy="6915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3"/>
          <p:cNvSpPr txBox="1"/>
          <p:nvPr/>
        </p:nvSpPr>
        <p:spPr>
          <a:xfrm>
            <a:off x="4779875" y="590675"/>
            <a:ext cx="154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Fira Sans"/>
                <a:ea typeface="Fira Sans"/>
                <a:cs typeface="Fira Sans"/>
                <a:sym typeface="Fira Sans"/>
              </a:rPr>
              <a:t>Eating for health</a:t>
            </a:r>
            <a:endParaRPr>
              <a:latin typeface="Fira Sans"/>
              <a:ea typeface="Fira Sans"/>
              <a:cs typeface="Fira Sans"/>
              <a:sym typeface="Fir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54"/>
          <p:cNvSpPr txBox="1">
            <a:spLocks noGrp="1"/>
          </p:cNvSpPr>
          <p:nvPr>
            <p:ph type="subTitle" idx="1"/>
          </p:nvPr>
        </p:nvSpPr>
        <p:spPr>
          <a:xfrm>
            <a:off x="961075" y="3764500"/>
            <a:ext cx="2707800" cy="64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Messaging resource</a:t>
            </a:r>
            <a:endParaRPr dirty="0"/>
          </a:p>
        </p:txBody>
      </p:sp>
      <p:sp>
        <p:nvSpPr>
          <p:cNvPr id="1128" name="Google Shape;1128;p54"/>
          <p:cNvSpPr txBox="1">
            <a:spLocks noGrp="1"/>
          </p:cNvSpPr>
          <p:nvPr>
            <p:ph type="title"/>
          </p:nvPr>
        </p:nvSpPr>
        <p:spPr>
          <a:xfrm>
            <a:off x="961075" y="1833725"/>
            <a:ext cx="3333600" cy="203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Context: part 2</a:t>
            </a:r>
            <a:endParaRPr/>
          </a:p>
        </p:txBody>
      </p:sp>
      <p:sp>
        <p:nvSpPr>
          <p:cNvPr id="1129" name="Google Shape;1129;p54"/>
          <p:cNvSpPr txBox="1">
            <a:spLocks noGrp="1"/>
          </p:cNvSpPr>
          <p:nvPr>
            <p:ph type="title" idx="2"/>
          </p:nvPr>
        </p:nvSpPr>
        <p:spPr>
          <a:xfrm>
            <a:off x="933400" y="616250"/>
            <a:ext cx="1593300" cy="1147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peech Therapy HealthCare Center by Slidesgo">
  <a:themeElements>
    <a:clrScheme name="Simple Light">
      <a:dk1>
        <a:srgbClr val="242547"/>
      </a:dk1>
      <a:lt1>
        <a:srgbClr val="FFFFFF"/>
      </a:lt1>
      <a:dk2>
        <a:srgbClr val="F9F6E3"/>
      </a:dk2>
      <a:lt2>
        <a:srgbClr val="EFC370"/>
      </a:lt2>
      <a:accent1>
        <a:srgbClr val="E7A357"/>
      </a:accent1>
      <a:accent2>
        <a:srgbClr val="E5917E"/>
      </a:accent2>
      <a:accent3>
        <a:srgbClr val="FD616B"/>
      </a:accent3>
      <a:accent4>
        <a:srgbClr val="BC4251"/>
      </a:accent4>
      <a:accent5>
        <a:srgbClr val="83D4B6"/>
      </a:accent5>
      <a:accent6>
        <a:srgbClr val="39996E"/>
      </a:accent6>
      <a:hlink>
        <a:srgbClr val="2425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4399</Words>
  <Application>Microsoft Office PowerPoint</Application>
  <PresentationFormat>On-screen Show (16:9)</PresentationFormat>
  <Paragraphs>312</Paragraphs>
  <Slides>42</Slides>
  <Notes>42</Notes>
  <HiddenSlides>13</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42</vt:i4>
      </vt:variant>
    </vt:vector>
  </HeadingPairs>
  <TitlesOfParts>
    <vt:vector size="58" baseType="lpstr">
      <vt:lpstr>Kumbh Sans</vt:lpstr>
      <vt:lpstr>Calibri</vt:lpstr>
      <vt:lpstr>Roboto</vt:lpstr>
      <vt:lpstr>Roboto Mono</vt:lpstr>
      <vt:lpstr>Jost</vt:lpstr>
      <vt:lpstr>Fira Sans</vt:lpstr>
      <vt:lpstr>Arimo</vt:lpstr>
      <vt:lpstr>Times New Roman</vt:lpstr>
      <vt:lpstr>Bree Serif</vt:lpstr>
      <vt:lpstr>Bebas Neue</vt:lpstr>
      <vt:lpstr>Source Code Pro</vt:lpstr>
      <vt:lpstr>Muli</vt:lpstr>
      <vt:lpstr>Arial</vt:lpstr>
      <vt:lpstr>Lato</vt:lpstr>
      <vt:lpstr>Darker Grotesque</vt:lpstr>
      <vt:lpstr>Speech Therapy HealthCare Center by Slidesgo</vt:lpstr>
      <vt:lpstr>Learning the Language of Health</vt:lpstr>
      <vt:lpstr> Noelle Veilleux Markham, RDN (she/her)</vt:lpstr>
      <vt:lpstr>PICK YOUR PUP</vt:lpstr>
      <vt:lpstr>Overview</vt:lpstr>
      <vt:lpstr>Context: Systems thinking</vt:lpstr>
      <vt:lpstr>Context: system</vt:lpstr>
      <vt:lpstr>PowerPoint Presentation</vt:lpstr>
      <vt:lpstr>PowerPoint Presentation</vt:lpstr>
      <vt:lpstr>Context: part 2</vt:lpstr>
      <vt:lpstr>PowerPoint Presentation</vt:lpstr>
      <vt:lpstr>Why a style guide?</vt:lpstr>
      <vt:lpstr>PowerPoint Presentation</vt:lpstr>
      <vt:lpstr>PowerPoint Presentation</vt:lpstr>
      <vt:lpstr>PowerPoint Presentation</vt:lpstr>
      <vt:lpstr>PowerPoint Presentation</vt:lpstr>
      <vt:lpstr>Assumption: Weight stigma promotes weight loss </vt:lpstr>
      <vt:lpstr>Messages coded as stigmatizing received a notably lower percentage of participants indicating intent to comply</vt:lpstr>
      <vt:lpstr>Most favorable messages</vt:lpstr>
      <vt:lpstr>Key guiding principles: Health-related messages should be audience focused, practical, and positive.</vt:lpstr>
      <vt:lpstr>PowerPoint Presentation</vt:lpstr>
      <vt:lpstr>Messaging strategy: Promote a healthy relationship with food</vt:lpstr>
      <vt:lpstr>Messages that promote a healthy relationship with food:</vt:lpstr>
      <vt:lpstr>Messaging Strategy Examples</vt:lpstr>
      <vt:lpstr>Balancing act</vt:lpstr>
      <vt:lpstr>Balancing act</vt:lpstr>
      <vt:lpstr>PowerPoint Presentation</vt:lpstr>
      <vt:lpstr>Context: system</vt:lpstr>
      <vt:lpstr>Another Look</vt:lpstr>
      <vt:lpstr>Crafting the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vt:lpstr>
      <vt:lpstr>Recap</vt:lpstr>
      <vt:lpstr>Resources</vt:lpstr>
      <vt:lpstr>Cited articles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Language of Health</dc:title>
  <dc:creator>Noelle Veilleux</dc:creator>
  <cp:lastModifiedBy>Noelle Veilleux</cp:lastModifiedBy>
  <cp:revision>4</cp:revision>
  <dcterms:modified xsi:type="dcterms:W3CDTF">2023-05-18T00:19:16Z</dcterms:modified>
</cp:coreProperties>
</file>