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70" r:id="rId8"/>
    <p:sldId id="271" r:id="rId9"/>
    <p:sldId id="27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Neil, Emily" initials="OE" lastIdx="1" clrIdx="0">
    <p:extLst>
      <p:ext uri="{19B8F6BF-5375-455C-9EA6-DF929625EA0E}">
        <p15:presenceInfo xmlns:p15="http://schemas.microsoft.com/office/powerpoint/2012/main" userId="S::Emily.O'Neil@azed.gov::47f60f4e-a9da-49f7-8d06-9e21db3c2e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2"/>
    <a:srgbClr val="CB6015"/>
    <a:srgbClr val="910048"/>
    <a:srgbClr val="232B64"/>
    <a:srgbClr val="FCAF18"/>
    <a:srgbClr val="BF0B3E"/>
    <a:srgbClr val="002169"/>
    <a:srgbClr val="ECECEC"/>
    <a:srgbClr val="00A0E2"/>
    <a:srgbClr val="5A5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C69BD-CF67-4BD1-B77C-888B80A87E79}" v="10" dt="2023-05-17T17:36:25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7" autoAdjust="0"/>
    <p:restoredTop sz="96336"/>
  </p:normalViewPr>
  <p:slideViewPr>
    <p:cSldViewPr snapToGrid="0" snapToObjects="1">
      <p:cViewPr varScale="1">
        <p:scale>
          <a:sx n="68" d="100"/>
          <a:sy n="68" d="100"/>
        </p:scale>
        <p:origin x="12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080"/>
    </p:cViewPr>
  </p:sorterViewPr>
  <p:notesViewPr>
    <p:cSldViewPr snapToGrid="0" snapToObjects="1">
      <p:cViewPr varScale="1">
        <p:scale>
          <a:sx n="171" d="100"/>
          <a:sy n="171" d="100"/>
        </p:scale>
        <p:origin x="534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eff, Keri" userId="9438dddd-8b55-4839-9c5e-f0f4e77ace93" providerId="ADAL" clId="{103C69BD-CF67-4BD1-B77C-888B80A87E79}"/>
    <pc:docChg chg="undo custSel addSld delSld modSld sldOrd">
      <pc:chgData name="Schoeff, Keri" userId="9438dddd-8b55-4839-9c5e-f0f4e77ace93" providerId="ADAL" clId="{103C69BD-CF67-4BD1-B77C-888B80A87E79}" dt="2023-05-17T17:37:05.617" v="490" actId="20577"/>
      <pc:docMkLst>
        <pc:docMk/>
      </pc:docMkLst>
      <pc:sldChg chg="modSp mod">
        <pc:chgData name="Schoeff, Keri" userId="9438dddd-8b55-4839-9c5e-f0f4e77ace93" providerId="ADAL" clId="{103C69BD-CF67-4BD1-B77C-888B80A87E79}" dt="2023-05-17T17:25:54.448" v="41" actId="20577"/>
        <pc:sldMkLst>
          <pc:docMk/>
          <pc:sldMk cId="3868258751" sldId="256"/>
        </pc:sldMkLst>
        <pc:spChg chg="mod">
          <ac:chgData name="Schoeff, Keri" userId="9438dddd-8b55-4839-9c5e-f0f4e77ace93" providerId="ADAL" clId="{103C69BD-CF67-4BD1-B77C-888B80A87E79}" dt="2023-05-17T17:25:25.088" v="37" actId="20577"/>
          <ac:spMkLst>
            <pc:docMk/>
            <pc:sldMk cId="3868258751" sldId="256"/>
            <ac:spMk id="2" creationId="{F8D0AE2D-7EC7-1979-6FBF-74D2CD3D6F66}"/>
          </ac:spMkLst>
        </pc:spChg>
        <pc:spChg chg="mod">
          <ac:chgData name="Schoeff, Keri" userId="9438dddd-8b55-4839-9c5e-f0f4e77ace93" providerId="ADAL" clId="{103C69BD-CF67-4BD1-B77C-888B80A87E79}" dt="2023-05-17T17:25:54.448" v="41" actId="20577"/>
          <ac:spMkLst>
            <pc:docMk/>
            <pc:sldMk cId="3868258751" sldId="256"/>
            <ac:spMk id="3" creationId="{E3A98DAB-0EE7-7527-0AB7-E134B4F47A76}"/>
          </ac:spMkLst>
        </pc:spChg>
      </pc:sldChg>
      <pc:sldChg chg="modSp mod">
        <pc:chgData name="Schoeff, Keri" userId="9438dddd-8b55-4839-9c5e-f0f4e77ace93" providerId="ADAL" clId="{103C69BD-CF67-4BD1-B77C-888B80A87E79}" dt="2023-05-17T17:27:25.442" v="238" actId="20577"/>
        <pc:sldMkLst>
          <pc:docMk/>
          <pc:sldMk cId="2664159046" sldId="257"/>
        </pc:sldMkLst>
        <pc:spChg chg="mod">
          <ac:chgData name="Schoeff, Keri" userId="9438dddd-8b55-4839-9c5e-f0f4e77ace93" providerId="ADAL" clId="{103C69BD-CF67-4BD1-B77C-888B80A87E79}" dt="2023-05-17T17:26:19.019" v="103" actId="20577"/>
          <ac:spMkLst>
            <pc:docMk/>
            <pc:sldMk cId="2664159046" sldId="257"/>
            <ac:spMk id="2" creationId="{0E2C6095-D06A-D0A6-E385-688CA4B50F16}"/>
          </ac:spMkLst>
        </pc:spChg>
        <pc:spChg chg="mod">
          <ac:chgData name="Schoeff, Keri" userId="9438dddd-8b55-4839-9c5e-f0f4e77ace93" providerId="ADAL" clId="{103C69BD-CF67-4BD1-B77C-888B80A87E79}" dt="2023-05-17T17:27:25.442" v="238" actId="20577"/>
          <ac:spMkLst>
            <pc:docMk/>
            <pc:sldMk cId="2664159046" sldId="257"/>
            <ac:spMk id="3" creationId="{29543EEE-9B1A-3076-7C06-5F949457184F}"/>
          </ac:spMkLst>
        </pc:spChg>
      </pc:sldChg>
      <pc:sldChg chg="addSp modSp mod">
        <pc:chgData name="Schoeff, Keri" userId="9438dddd-8b55-4839-9c5e-f0f4e77ace93" providerId="ADAL" clId="{103C69BD-CF67-4BD1-B77C-888B80A87E79}" dt="2023-05-17T17:28:39.993" v="273" actId="1076"/>
        <pc:sldMkLst>
          <pc:docMk/>
          <pc:sldMk cId="961821261" sldId="258"/>
        </pc:sldMkLst>
        <pc:spChg chg="mod">
          <ac:chgData name="Schoeff, Keri" userId="9438dddd-8b55-4839-9c5e-f0f4e77ace93" providerId="ADAL" clId="{103C69BD-CF67-4BD1-B77C-888B80A87E79}" dt="2023-05-17T17:27:36.083" v="263" actId="20577"/>
          <ac:spMkLst>
            <pc:docMk/>
            <pc:sldMk cId="961821261" sldId="258"/>
            <ac:spMk id="2" creationId="{30543961-8C2F-1803-8C13-F68E0448F0ED}"/>
          </ac:spMkLst>
        </pc:spChg>
        <pc:spChg chg="mod">
          <ac:chgData name="Schoeff, Keri" userId="9438dddd-8b55-4839-9c5e-f0f4e77ace93" providerId="ADAL" clId="{103C69BD-CF67-4BD1-B77C-888B80A87E79}" dt="2023-05-17T17:28:23.091" v="271" actId="20577"/>
          <ac:spMkLst>
            <pc:docMk/>
            <pc:sldMk cId="961821261" sldId="258"/>
            <ac:spMk id="3" creationId="{D07F093F-52B9-8ED0-20E9-758640A1349C}"/>
          </ac:spMkLst>
        </pc:spChg>
        <pc:picChg chg="add mod">
          <ac:chgData name="Schoeff, Keri" userId="9438dddd-8b55-4839-9c5e-f0f4e77ace93" providerId="ADAL" clId="{103C69BD-CF67-4BD1-B77C-888B80A87E79}" dt="2023-05-17T17:28:39.993" v="273" actId="1076"/>
          <ac:picMkLst>
            <pc:docMk/>
            <pc:sldMk cId="961821261" sldId="258"/>
            <ac:picMk id="5" creationId="{0288CEBC-881B-B617-395E-8955D95B5787}"/>
          </ac:picMkLst>
        </pc:picChg>
      </pc:sldChg>
      <pc:sldChg chg="addSp delSp modSp mod">
        <pc:chgData name="Schoeff, Keri" userId="9438dddd-8b55-4839-9c5e-f0f4e77ace93" providerId="ADAL" clId="{103C69BD-CF67-4BD1-B77C-888B80A87E79}" dt="2023-05-17T17:37:05.617" v="490" actId="20577"/>
        <pc:sldMkLst>
          <pc:docMk/>
          <pc:sldMk cId="106545086" sldId="265"/>
        </pc:sldMkLst>
        <pc:spChg chg="del">
          <ac:chgData name="Schoeff, Keri" userId="9438dddd-8b55-4839-9c5e-f0f4e77ace93" providerId="ADAL" clId="{103C69BD-CF67-4BD1-B77C-888B80A87E79}" dt="2023-05-17T17:35:48.891" v="470" actId="21"/>
          <ac:spMkLst>
            <pc:docMk/>
            <pc:sldMk cId="106545086" sldId="265"/>
            <ac:spMk id="3" creationId="{EF7EB163-84D6-28C8-2FFC-6794BE066F7C}"/>
          </ac:spMkLst>
        </pc:spChg>
        <pc:spChg chg="mod">
          <ac:chgData name="Schoeff, Keri" userId="9438dddd-8b55-4839-9c5e-f0f4e77ace93" providerId="ADAL" clId="{103C69BD-CF67-4BD1-B77C-888B80A87E79}" dt="2023-05-17T17:37:05.617" v="490" actId="20577"/>
          <ac:spMkLst>
            <pc:docMk/>
            <pc:sldMk cId="106545086" sldId="265"/>
            <ac:spMk id="9" creationId="{9DD59B00-31A9-3798-8D78-288B5BE92894}"/>
          </ac:spMkLst>
        </pc:spChg>
        <pc:graphicFrameChg chg="add mod">
          <ac:chgData name="Schoeff, Keri" userId="9438dddd-8b55-4839-9c5e-f0f4e77ace93" providerId="ADAL" clId="{103C69BD-CF67-4BD1-B77C-888B80A87E79}" dt="2023-05-17T17:36:01.606" v="472" actId="1076"/>
          <ac:graphicFrameMkLst>
            <pc:docMk/>
            <pc:sldMk cId="106545086" sldId="265"/>
            <ac:graphicFrameMk id="4" creationId="{1B1853F2-3716-2681-F562-2C29F587D859}"/>
          </ac:graphicFrameMkLst>
        </pc:graphicFrameChg>
        <pc:picChg chg="mod">
          <ac:chgData name="Schoeff, Keri" userId="9438dddd-8b55-4839-9c5e-f0f4e77ace93" providerId="ADAL" clId="{103C69BD-CF67-4BD1-B77C-888B80A87E79}" dt="2023-05-17T17:36:13.338" v="474" actId="1076"/>
          <ac:picMkLst>
            <pc:docMk/>
            <pc:sldMk cId="106545086" sldId="265"/>
            <ac:picMk id="2" creationId="{7E83B1C7-F0CD-6059-5F5C-E466AA1A01B4}"/>
          </ac:picMkLst>
        </pc:picChg>
        <pc:picChg chg="add mod">
          <ac:chgData name="Schoeff, Keri" userId="9438dddd-8b55-4839-9c5e-f0f4e77ace93" providerId="ADAL" clId="{103C69BD-CF67-4BD1-B77C-888B80A87E79}" dt="2023-05-17T17:36:50.171" v="478" actId="1076"/>
          <ac:picMkLst>
            <pc:docMk/>
            <pc:sldMk cId="106545086" sldId="265"/>
            <ac:picMk id="5" creationId="{79FA5B0A-3002-4A91-6FE5-0C91C62B2F8C}"/>
          </ac:picMkLst>
        </pc:picChg>
      </pc:sldChg>
      <pc:sldChg chg="del">
        <pc:chgData name="Schoeff, Keri" userId="9438dddd-8b55-4839-9c5e-f0f4e77ace93" providerId="ADAL" clId="{103C69BD-CF67-4BD1-B77C-888B80A87E79}" dt="2023-05-17T17:29:00.683" v="274" actId="2696"/>
        <pc:sldMkLst>
          <pc:docMk/>
          <pc:sldMk cId="1696439479" sldId="266"/>
        </pc:sldMkLst>
      </pc:sldChg>
      <pc:sldChg chg="del">
        <pc:chgData name="Schoeff, Keri" userId="9438dddd-8b55-4839-9c5e-f0f4e77ace93" providerId="ADAL" clId="{103C69BD-CF67-4BD1-B77C-888B80A87E79}" dt="2023-05-17T17:29:04.425" v="275" actId="2696"/>
        <pc:sldMkLst>
          <pc:docMk/>
          <pc:sldMk cId="2600944110" sldId="267"/>
        </pc:sldMkLst>
      </pc:sldChg>
      <pc:sldChg chg="del">
        <pc:chgData name="Schoeff, Keri" userId="9438dddd-8b55-4839-9c5e-f0f4e77ace93" providerId="ADAL" clId="{103C69BD-CF67-4BD1-B77C-888B80A87E79}" dt="2023-05-17T17:33:52.422" v="444" actId="2696"/>
        <pc:sldMkLst>
          <pc:docMk/>
          <pc:sldMk cId="3403384114" sldId="268"/>
        </pc:sldMkLst>
      </pc:sldChg>
      <pc:sldChg chg="del">
        <pc:chgData name="Schoeff, Keri" userId="9438dddd-8b55-4839-9c5e-f0f4e77ace93" providerId="ADAL" clId="{103C69BD-CF67-4BD1-B77C-888B80A87E79}" dt="2023-05-17T17:33:55.825" v="445" actId="2696"/>
        <pc:sldMkLst>
          <pc:docMk/>
          <pc:sldMk cId="2739424018" sldId="269"/>
        </pc:sldMkLst>
      </pc:sldChg>
      <pc:sldChg chg="addSp delSp modSp add mod">
        <pc:chgData name="Schoeff, Keri" userId="9438dddd-8b55-4839-9c5e-f0f4e77ace93" providerId="ADAL" clId="{103C69BD-CF67-4BD1-B77C-888B80A87E79}" dt="2023-05-17T17:31:49.476" v="383" actId="20577"/>
        <pc:sldMkLst>
          <pc:docMk/>
          <pc:sldMk cId="2254515996" sldId="270"/>
        </pc:sldMkLst>
        <pc:spChg chg="mod">
          <ac:chgData name="Schoeff, Keri" userId="9438dddd-8b55-4839-9c5e-f0f4e77ace93" providerId="ADAL" clId="{103C69BD-CF67-4BD1-B77C-888B80A87E79}" dt="2023-05-17T17:29:46.253" v="333" actId="255"/>
          <ac:spMkLst>
            <pc:docMk/>
            <pc:sldMk cId="2254515996" sldId="270"/>
            <ac:spMk id="2" creationId="{30543961-8C2F-1803-8C13-F68E0448F0ED}"/>
          </ac:spMkLst>
        </pc:spChg>
        <pc:spChg chg="mod">
          <ac:chgData name="Schoeff, Keri" userId="9438dddd-8b55-4839-9c5e-f0f4e77ace93" providerId="ADAL" clId="{103C69BD-CF67-4BD1-B77C-888B80A87E79}" dt="2023-05-17T17:31:49.476" v="383" actId="20577"/>
          <ac:spMkLst>
            <pc:docMk/>
            <pc:sldMk cId="2254515996" sldId="270"/>
            <ac:spMk id="3" creationId="{D07F093F-52B9-8ED0-20E9-758640A1349C}"/>
          </ac:spMkLst>
        </pc:spChg>
        <pc:picChg chg="del">
          <ac:chgData name="Schoeff, Keri" userId="9438dddd-8b55-4839-9c5e-f0f4e77ace93" providerId="ADAL" clId="{103C69BD-CF67-4BD1-B77C-888B80A87E79}" dt="2023-05-17T17:30:02.386" v="335" actId="21"/>
          <ac:picMkLst>
            <pc:docMk/>
            <pc:sldMk cId="2254515996" sldId="270"/>
            <ac:picMk id="5" creationId="{0288CEBC-881B-B617-395E-8955D95B5787}"/>
          </ac:picMkLst>
        </pc:picChg>
        <pc:picChg chg="add mod">
          <ac:chgData name="Schoeff, Keri" userId="9438dddd-8b55-4839-9c5e-f0f4e77ace93" providerId="ADAL" clId="{103C69BD-CF67-4BD1-B77C-888B80A87E79}" dt="2023-05-17T17:31:37.120" v="367" actId="1076"/>
          <ac:picMkLst>
            <pc:docMk/>
            <pc:sldMk cId="2254515996" sldId="270"/>
            <ac:picMk id="6" creationId="{E304123E-3764-4718-91F4-F5AE9FAE6589}"/>
          </ac:picMkLst>
        </pc:picChg>
      </pc:sldChg>
      <pc:sldChg chg="addSp delSp modSp add mod ord">
        <pc:chgData name="Schoeff, Keri" userId="9438dddd-8b55-4839-9c5e-f0f4e77ace93" providerId="ADAL" clId="{103C69BD-CF67-4BD1-B77C-888B80A87E79}" dt="2023-05-17T17:33:26.172" v="443" actId="21"/>
        <pc:sldMkLst>
          <pc:docMk/>
          <pc:sldMk cId="2819234634" sldId="271"/>
        </pc:sldMkLst>
        <pc:spChg chg="mod">
          <ac:chgData name="Schoeff, Keri" userId="9438dddd-8b55-4839-9c5e-f0f4e77ace93" providerId="ADAL" clId="{103C69BD-CF67-4BD1-B77C-888B80A87E79}" dt="2023-05-17T17:32:17.655" v="432" actId="14100"/>
          <ac:spMkLst>
            <pc:docMk/>
            <pc:sldMk cId="2819234634" sldId="271"/>
            <ac:spMk id="2" creationId="{0E2C6095-D06A-D0A6-E385-688CA4B50F16}"/>
          </ac:spMkLst>
        </pc:spChg>
        <pc:spChg chg="del mod">
          <ac:chgData name="Schoeff, Keri" userId="9438dddd-8b55-4839-9c5e-f0f4e77ace93" providerId="ADAL" clId="{103C69BD-CF67-4BD1-B77C-888B80A87E79}" dt="2023-05-17T17:33:26.172" v="443" actId="21"/>
          <ac:spMkLst>
            <pc:docMk/>
            <pc:sldMk cId="2819234634" sldId="271"/>
            <ac:spMk id="3" creationId="{29543EEE-9B1A-3076-7C06-5F949457184F}"/>
          </ac:spMkLst>
        </pc:spChg>
        <pc:picChg chg="add mod">
          <ac:chgData name="Schoeff, Keri" userId="9438dddd-8b55-4839-9c5e-f0f4e77ace93" providerId="ADAL" clId="{103C69BD-CF67-4BD1-B77C-888B80A87E79}" dt="2023-05-17T17:33:16.469" v="442" actId="1076"/>
          <ac:picMkLst>
            <pc:docMk/>
            <pc:sldMk cId="2819234634" sldId="271"/>
            <ac:picMk id="4" creationId="{96F42F39-9258-66A9-3492-0CC836280AB8}"/>
          </ac:picMkLst>
        </pc:picChg>
      </pc:sldChg>
      <pc:sldChg chg="new del">
        <pc:chgData name="Schoeff, Keri" userId="9438dddd-8b55-4839-9c5e-f0f4e77ace93" providerId="ADAL" clId="{103C69BD-CF67-4BD1-B77C-888B80A87E79}" dt="2023-05-17T17:34:09.258" v="447" actId="680"/>
        <pc:sldMkLst>
          <pc:docMk/>
          <pc:sldMk cId="430917018" sldId="272"/>
        </pc:sldMkLst>
      </pc:sldChg>
      <pc:sldChg chg="addSp delSp modSp add mod">
        <pc:chgData name="Schoeff, Keri" userId="9438dddd-8b55-4839-9c5e-f0f4e77ace93" providerId="ADAL" clId="{103C69BD-CF67-4BD1-B77C-888B80A87E79}" dt="2023-05-17T17:34:44.861" v="466" actId="1076"/>
        <pc:sldMkLst>
          <pc:docMk/>
          <pc:sldMk cId="3312594649" sldId="272"/>
        </pc:sldMkLst>
        <pc:spChg chg="mod">
          <ac:chgData name="Schoeff, Keri" userId="9438dddd-8b55-4839-9c5e-f0f4e77ace93" providerId="ADAL" clId="{103C69BD-CF67-4BD1-B77C-888B80A87E79}" dt="2023-05-17T17:34:27.551" v="462" actId="113"/>
          <ac:spMkLst>
            <pc:docMk/>
            <pc:sldMk cId="3312594649" sldId="272"/>
            <ac:spMk id="2" creationId="{0E2C6095-D06A-D0A6-E385-688CA4B50F16}"/>
          </ac:spMkLst>
        </pc:spChg>
        <pc:picChg chg="add mod">
          <ac:chgData name="Schoeff, Keri" userId="9438dddd-8b55-4839-9c5e-f0f4e77ace93" providerId="ADAL" clId="{103C69BD-CF67-4BD1-B77C-888B80A87E79}" dt="2023-05-17T17:34:44.861" v="466" actId="1076"/>
          <ac:picMkLst>
            <pc:docMk/>
            <pc:sldMk cId="3312594649" sldId="272"/>
            <ac:picMk id="3" creationId="{8EFCD899-A090-7D23-F98B-8CE706B9B677}"/>
          </ac:picMkLst>
        </pc:picChg>
        <pc:picChg chg="del">
          <ac:chgData name="Schoeff, Keri" userId="9438dddd-8b55-4839-9c5e-f0f4e77ace93" providerId="ADAL" clId="{103C69BD-CF67-4BD1-B77C-888B80A87E79}" dt="2023-05-17T17:34:29.547" v="463" actId="478"/>
          <ac:picMkLst>
            <pc:docMk/>
            <pc:sldMk cId="3312594649" sldId="272"/>
            <ac:picMk id="4" creationId="{96F42F39-9258-66A9-3492-0CC836280AB8}"/>
          </ac:picMkLst>
        </pc:picChg>
      </pc:sldChg>
      <pc:sldChg chg="add del">
        <pc:chgData name="Schoeff, Keri" userId="9438dddd-8b55-4839-9c5e-f0f4e77ace93" providerId="ADAL" clId="{103C69BD-CF67-4BD1-B77C-888B80A87E79}" dt="2023-05-17T17:35:08.383" v="468"/>
        <pc:sldMkLst>
          <pc:docMk/>
          <pc:sldMk cId="4009153543" sldId="34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mailto:keri.Schoeff@azed.gov" TargetMode="External"/><Relationship Id="rId1" Type="http://schemas.openxmlformats.org/officeDocument/2006/relationships/hyperlink" Target="https://www.azed.gov/safeandhealthy/" TargetMode="Externa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hyperlink" Target="https://www.azed.gov/safeandhealthy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hyperlink" Target="mailto:keri.Schoeff@azed.gov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5B3944D-D926-4D0F-A305-F5740000747A}">
      <dgm:prSet/>
      <dgm:spPr/>
      <dgm:t>
        <a:bodyPr/>
        <a:lstStyle/>
        <a:p>
          <a:r>
            <a:rPr lang="en-US" b="1" i="0"/>
            <a:t>Website</a:t>
          </a:r>
          <a:br>
            <a:rPr lang="en-US" b="0" i="0"/>
          </a:br>
          <a:r>
            <a:rPr lang="en-US">
              <a:hlinkClick xmlns:r="http://schemas.openxmlformats.org/officeDocument/2006/relationships" r:id="rId1"/>
            </a:rPr>
            <a:t>https://www.azed.gov/safeandhealthy/</a:t>
          </a:r>
          <a:endParaRPr lang="en-US" b="0" i="0"/>
        </a:p>
      </dgm:t>
    </dgm:pt>
    <dgm:pt modelId="{2EA7AC4A-E82B-43F0-A6EA-F599428578FC}" type="parTrans" cxnId="{92D3A76D-ADBB-49F3-861D-D2B74F81812E}">
      <dgm:prSet/>
      <dgm:spPr/>
      <dgm:t>
        <a:bodyPr/>
        <a:lstStyle/>
        <a:p>
          <a:endParaRPr lang="en-US" sz="1600" b="0" i="0"/>
        </a:p>
      </dgm:t>
    </dgm:pt>
    <dgm:pt modelId="{8862CE7B-AE72-45E8-B982-5279C14F7985}" type="sibTrans" cxnId="{92D3A76D-ADBB-49F3-861D-D2B74F81812E}">
      <dgm:prSet/>
      <dgm:spPr/>
      <dgm:t>
        <a:bodyPr/>
        <a:lstStyle/>
        <a:p>
          <a:endParaRPr lang="en-US" b="0" i="0"/>
        </a:p>
      </dgm:t>
    </dgm:pt>
    <dgm:pt modelId="{BC68B812-A325-41D8-A08E-C2392666DF66}">
      <dgm:prSet/>
      <dgm:spPr/>
      <dgm:t>
        <a:bodyPr/>
        <a:lstStyle/>
        <a:p>
          <a:r>
            <a:rPr lang="en-US" b="1" i="0"/>
            <a:t>Email</a:t>
          </a:r>
          <a:br>
            <a:rPr lang="en-US" b="0" i="0"/>
          </a:br>
          <a:r>
            <a:rPr lang="en-US" b="0" i="0">
              <a:hlinkClick xmlns:r="http://schemas.openxmlformats.org/officeDocument/2006/relationships" r:id="rId2"/>
            </a:rPr>
            <a:t>keri.Schoeff@azed.gov</a:t>
          </a:r>
          <a:r>
            <a:rPr lang="en-US" b="0" i="0"/>
            <a:t> </a:t>
          </a:r>
        </a:p>
      </dgm:t>
    </dgm:pt>
    <dgm:pt modelId="{23A01A1D-B409-49E7-91BA-2321B9A237C2}" type="parTrans" cxnId="{AAD26E9B-C129-46B7-BFCC-98D5999B6B9A}">
      <dgm:prSet/>
      <dgm:spPr/>
      <dgm:t>
        <a:bodyPr/>
        <a:lstStyle/>
        <a:p>
          <a:endParaRPr lang="en-US" sz="1600" b="0" i="0"/>
        </a:p>
      </dgm:t>
    </dgm:pt>
    <dgm:pt modelId="{E950D3C2-0472-429B-98B0-86C856FA65A1}" type="sibTrans" cxnId="{AAD26E9B-C129-46B7-BFCC-98D5999B6B9A}">
      <dgm:prSet/>
      <dgm:spPr/>
      <dgm:t>
        <a:bodyPr/>
        <a:lstStyle/>
        <a:p>
          <a:endParaRPr lang="en-US" b="0" i="0"/>
        </a:p>
      </dgm:t>
    </dgm:pt>
    <dgm:pt modelId="{7D1766B6-66CF-40CE-9693-BD20AFFFA3C9}">
      <dgm:prSet/>
      <dgm:spPr/>
      <dgm:t>
        <a:bodyPr/>
        <a:lstStyle/>
        <a:p>
          <a:r>
            <a:rPr lang="en-US" b="1" i="0" dirty="0"/>
            <a:t>Phone</a:t>
          </a:r>
          <a:br>
            <a:rPr lang="en-US" b="0" i="0" dirty="0"/>
          </a:br>
          <a:r>
            <a:rPr lang="en-US" b="0" i="0" dirty="0"/>
            <a:t>602.771-8713</a:t>
          </a:r>
        </a:p>
      </dgm:t>
    </dgm:pt>
    <dgm:pt modelId="{76694DF4-F7BE-4AF1-9E12-BAEDD42D9ED3}" type="parTrans" cxnId="{EA0F618E-4C96-42F0-9E3C-66B0158BCCBE}">
      <dgm:prSet/>
      <dgm:spPr/>
      <dgm:t>
        <a:bodyPr/>
        <a:lstStyle/>
        <a:p>
          <a:endParaRPr lang="en-US" sz="1600" b="0" i="0"/>
        </a:p>
      </dgm:t>
    </dgm:pt>
    <dgm:pt modelId="{0C6A2CC7-5741-4D63-A8FF-E7E06F0D1222}" type="sibTrans" cxnId="{EA0F618E-4C96-42F0-9E3C-66B0158BCCBE}">
      <dgm:prSet/>
      <dgm:spPr/>
      <dgm:t>
        <a:bodyPr/>
        <a:lstStyle/>
        <a:p>
          <a:endParaRPr lang="en-US" b="0" i="0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3"/>
      <dgm:spPr>
        <a:prstGeom prst="rect">
          <a:avLst/>
        </a:prstGeom>
      </dgm:spPr>
    </dgm:pt>
    <dgm:pt modelId="{70C56EED-B0B5-4180-A100-474B69DE81C3}" type="pres">
      <dgm:prSet presAssocID="{65B3944D-D926-4D0F-A305-F5740000747A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3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1" presStyleCnt="3" custLinFactNeighborX="8954" custLinFactNeighborY="-4602"/>
      <dgm:spPr>
        <a:prstGeom prst="rect">
          <a:avLst/>
        </a:prstGeom>
      </dgm:spPr>
    </dgm:pt>
    <dgm:pt modelId="{6C7A9EF9-02EB-4D4D-A251-EC3A2F0EFD57}" type="pres">
      <dgm:prSet presAssocID="{BC68B812-A325-41D8-A08E-C2392666DF66}" presName="iconRect" presStyleLbl="node1" presStyleIdx="1" presStyleCnt="3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1" presStyleCnt="3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2" presStyleCnt="3" custLinFactNeighborX="-2859"/>
      <dgm:spPr>
        <a:prstGeom prst="rect">
          <a:avLst/>
        </a:prstGeom>
      </dgm:spPr>
    </dgm:pt>
    <dgm:pt modelId="{E81A461C-9D61-4B88-8277-F9DC532D2140}" type="pres">
      <dgm:prSet presAssocID="{7D1766B6-66CF-40CE-9693-BD20AFFFA3C9}" presName="iconRect" presStyleLbl="node1" presStyleIdx="2" presStyleCnt="3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0986C5B-BF7B-4231-8046-782BAE77E788}" type="presOf" srcId="{BC68B812-A325-41D8-A08E-C2392666DF66}" destId="{516FEABD-B159-4827-91AC-07F0FC9EFC37}" srcOrd="0" destOrd="0" presId="urn:microsoft.com/office/officeart/2018/2/layout/IconVerticalSolidList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"/>
    <dgm:cxn modelId="{9D5AFC8C-3FE5-4AED-9F29-5D039E47B81F}" type="presOf" srcId="{D7951F77-4E36-4893-91C6-3151A6D51694}" destId="{F61FEBF0-CB2F-4364-8F44-722FB7578D18}" srcOrd="0" destOrd="0" presId="urn:microsoft.com/office/officeart/2018/2/layout/IconVerticalSolidList"/>
    <dgm:cxn modelId="{EA0F618E-4C96-42F0-9E3C-66B0158BCCBE}" srcId="{D7951F77-4E36-4893-91C6-3151A6D51694}" destId="{7D1766B6-66CF-40CE-9693-BD20AFFFA3C9}" srcOrd="2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1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"/>
    <dgm:cxn modelId="{30F222E0-DF1F-4484-B140-6B7C6520EA89}" type="presParOf" srcId="{F61FEBF0-CB2F-4364-8F44-722FB7578D18}" destId="{F50C455E-839B-4494-8D06-326978CB28A7}" srcOrd="0" destOrd="0" presId="urn:microsoft.com/office/officeart/2018/2/layout/IconVerticalSolidList"/>
    <dgm:cxn modelId="{4FA9135E-4FFF-4848-9413-1BF026DB0BED}" type="presParOf" srcId="{F50C455E-839B-4494-8D06-326978CB28A7}" destId="{1DA8A0A9-929F-455B-B8BD-92EC86B6A862}" srcOrd="0" destOrd="0" presId="urn:microsoft.com/office/officeart/2018/2/layout/IconVerticalSolidList"/>
    <dgm:cxn modelId="{D16731A0-71A2-43AF-BF53-727392BD9F51}" type="presParOf" srcId="{F50C455E-839B-4494-8D06-326978CB28A7}" destId="{70C56EED-B0B5-4180-A100-474B69DE81C3}" srcOrd="1" destOrd="0" presId="urn:microsoft.com/office/officeart/2018/2/layout/IconVerticalSolidList"/>
    <dgm:cxn modelId="{4A8AA9B9-F7DD-4A1D-B570-4456CEC74161}" type="presParOf" srcId="{F50C455E-839B-4494-8D06-326978CB28A7}" destId="{1827E2BA-EA13-4751-82F2-976CBDED6C82}" srcOrd="2" destOrd="0" presId="urn:microsoft.com/office/officeart/2018/2/layout/IconVerticalSolidList"/>
    <dgm:cxn modelId="{DDE1A35C-0892-4749-9900-354FF724E1E5}" type="presParOf" srcId="{F50C455E-839B-4494-8D06-326978CB28A7}" destId="{C38A5A37-0883-4EE3-9002-010A6D324785}" srcOrd="3" destOrd="0" presId="urn:microsoft.com/office/officeart/2018/2/layout/IconVerticalSolidList"/>
    <dgm:cxn modelId="{D3D3D519-863B-49A0-9C3F-051416EA153D}" type="presParOf" srcId="{F61FEBF0-CB2F-4364-8F44-722FB7578D18}" destId="{21CE6EA1-CB92-41CD-8FAE-4CFF03E26BE6}" srcOrd="1" destOrd="0" presId="urn:microsoft.com/office/officeart/2018/2/layout/IconVerticalSolidList"/>
    <dgm:cxn modelId="{AC8A67FF-09EA-4C04-AE25-5A9F33A57654}" type="presParOf" srcId="{F61FEBF0-CB2F-4364-8F44-722FB7578D18}" destId="{763367BB-4527-4646-8015-D79C10A337E8}" srcOrd="2" destOrd="0" presId="urn:microsoft.com/office/officeart/2018/2/layout/IconVerticalSolidList"/>
    <dgm:cxn modelId="{5BC094CB-F2E0-4918-9AC7-082F24D0AC9E}" type="presParOf" srcId="{763367BB-4527-4646-8015-D79C10A337E8}" destId="{712D2B29-4977-4B70-ABE9-215A9E804015}" srcOrd="0" destOrd="0" presId="urn:microsoft.com/office/officeart/2018/2/layout/IconVerticalSolidList"/>
    <dgm:cxn modelId="{8583FA80-D558-4B21-9EFE-C8F712D37D97}" type="presParOf" srcId="{763367BB-4527-4646-8015-D79C10A337E8}" destId="{6C7A9EF9-02EB-4D4D-A251-EC3A2F0EFD57}" srcOrd="1" destOrd="0" presId="urn:microsoft.com/office/officeart/2018/2/layout/IconVerticalSolidList"/>
    <dgm:cxn modelId="{FF2B3AFE-5D78-4AF4-BD5D-10DA64FD2E34}" type="presParOf" srcId="{763367BB-4527-4646-8015-D79C10A337E8}" destId="{13497251-DF6D-4038-B1ED-CA29B33C0A2F}" srcOrd="2" destOrd="0" presId="urn:microsoft.com/office/officeart/2018/2/layout/IconVerticalSolidList"/>
    <dgm:cxn modelId="{03E26A79-059D-4B0B-B311-C422C1F45874}" type="presParOf" srcId="{763367BB-4527-4646-8015-D79C10A337E8}" destId="{516FEABD-B159-4827-91AC-07F0FC9EFC37}" srcOrd="3" destOrd="0" presId="urn:microsoft.com/office/officeart/2018/2/layout/IconVerticalSolidList"/>
    <dgm:cxn modelId="{7DF7C674-8C32-4721-BFBF-41FDC484E9DE}" type="presParOf" srcId="{F61FEBF0-CB2F-4364-8F44-722FB7578D18}" destId="{580E91A4-0DB6-46AF-871B-67918081435B}" srcOrd="3" destOrd="0" presId="urn:microsoft.com/office/officeart/2018/2/layout/IconVerticalSolidList"/>
    <dgm:cxn modelId="{69E1E3B7-31C1-4B29-966A-E5A8BB0D531A}" type="presParOf" srcId="{F61FEBF0-CB2F-4364-8F44-722FB7578D18}" destId="{DD57C002-1714-4E12-872A-FCE88CC043FE}" srcOrd="4" destOrd="0" presId="urn:microsoft.com/office/officeart/2018/2/layout/IconVerticalSolidList"/>
    <dgm:cxn modelId="{EFAE7F8F-7259-4084-AAA5-1FF2B2F8421F}" type="presParOf" srcId="{DD57C002-1714-4E12-872A-FCE88CC043FE}" destId="{59534EC1-7FD9-454B-8378-AACE14683CA9}" srcOrd="0" destOrd="0" presId="urn:microsoft.com/office/officeart/2018/2/layout/IconVerticalSolidList"/>
    <dgm:cxn modelId="{800A25F1-C44E-4FE9-8A17-1481D23F9CD2}" type="presParOf" srcId="{DD57C002-1714-4E12-872A-FCE88CC043FE}" destId="{E81A461C-9D61-4B88-8277-F9DC532D2140}" srcOrd="1" destOrd="0" presId="urn:microsoft.com/office/officeart/2018/2/layout/IconVerticalSolidList"/>
    <dgm:cxn modelId="{A87D708E-7950-48D7-9212-063B037786BA}" type="presParOf" srcId="{DD57C002-1714-4E12-872A-FCE88CC043FE}" destId="{79C87944-7AB8-4146-A381-E36FC48D5AE7}" srcOrd="2" destOrd="0" presId="urn:microsoft.com/office/officeart/2018/2/layout/IconVerticalSolidList"/>
    <dgm:cxn modelId="{EC725DBF-F357-4C9A-A034-C4DE0610B5FD}" type="presParOf" srcId="{DD57C002-1714-4E12-872A-FCE88CC043FE}" destId="{CC81887C-6C6F-4E1A-BA2B-49AE8504B865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391"/>
          <a:ext cx="6284625" cy="916985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277388" y="206713"/>
          <a:ext cx="504341" cy="5043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1059117" y="391"/>
          <a:ext cx="5225508" cy="916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48" tIns="97048" rIns="97048" bIns="9704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Website</a:t>
          </a:r>
          <a:br>
            <a:rPr lang="en-US" sz="2300" b="0" i="0" kern="1200"/>
          </a:br>
          <a:r>
            <a:rPr lang="en-US" sz="2300" kern="1200">
              <a:hlinkClick xmlns:r="http://schemas.openxmlformats.org/officeDocument/2006/relationships" r:id="rId3"/>
            </a:rPr>
            <a:t>https://www.azed.gov/safeandhealthy/</a:t>
          </a:r>
          <a:endParaRPr lang="en-US" sz="2300" b="0" i="0" kern="1200"/>
        </a:p>
      </dsp:txBody>
      <dsp:txXfrm>
        <a:off x="1059117" y="391"/>
        <a:ext cx="5225508" cy="916985"/>
      </dsp:txXfrm>
    </dsp:sp>
    <dsp:sp modelId="{712D2B29-4977-4B70-ABE9-215A9E804015}">
      <dsp:nvSpPr>
        <dsp:cNvPr id="0" name=""/>
        <dsp:cNvSpPr/>
      </dsp:nvSpPr>
      <dsp:spPr>
        <a:xfrm>
          <a:off x="0" y="1104423"/>
          <a:ext cx="6284625" cy="916985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77388" y="1352945"/>
          <a:ext cx="504341" cy="504341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1059117" y="1146623"/>
          <a:ext cx="5225508" cy="916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48" tIns="97048" rIns="97048" bIns="9704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Email</a:t>
          </a:r>
          <a:br>
            <a:rPr lang="en-US" sz="2300" b="0" i="0" kern="1200"/>
          </a:br>
          <a:r>
            <a:rPr lang="en-US" sz="2300" b="0" i="0" kern="1200">
              <a:hlinkClick xmlns:r="http://schemas.openxmlformats.org/officeDocument/2006/relationships" r:id="rId6"/>
            </a:rPr>
            <a:t>keri.Schoeff@azed.gov</a:t>
          </a:r>
          <a:r>
            <a:rPr lang="en-US" sz="2300" b="0" i="0" kern="1200"/>
            <a:t> </a:t>
          </a:r>
        </a:p>
      </dsp:txBody>
      <dsp:txXfrm>
        <a:off x="1059117" y="1146623"/>
        <a:ext cx="5225508" cy="916985"/>
      </dsp:txXfrm>
    </dsp:sp>
    <dsp:sp modelId="{59534EC1-7FD9-454B-8378-AACE14683CA9}">
      <dsp:nvSpPr>
        <dsp:cNvPr id="0" name=""/>
        <dsp:cNvSpPr/>
      </dsp:nvSpPr>
      <dsp:spPr>
        <a:xfrm>
          <a:off x="0" y="2292854"/>
          <a:ext cx="6284625" cy="916985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277388" y="2499176"/>
          <a:ext cx="504341" cy="504341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1059117" y="2292854"/>
          <a:ext cx="5225508" cy="916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48" tIns="97048" rIns="97048" bIns="9704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Phone</a:t>
          </a:r>
          <a:br>
            <a:rPr lang="en-US" sz="2300" b="0" i="0" kern="1200" dirty="0"/>
          </a:br>
          <a:r>
            <a:rPr lang="en-US" sz="2300" b="0" i="0" kern="1200" dirty="0"/>
            <a:t>602.771-8713</a:t>
          </a:r>
        </a:p>
      </dsp:txBody>
      <dsp:txXfrm>
        <a:off x="1059117" y="2292854"/>
        <a:ext cx="5225508" cy="916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79AD08-C548-BC40-9093-B3613E115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B5D9C-55D8-3B4E-BE5C-6D1CEE972F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7E1D-5BA8-8543-9008-EEB9C1128CB7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2F78C-9D4A-B641-BC4B-82A4998D63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402CD-EDDA-EA4A-8C68-60CB2671B2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29FB6-3862-0646-B6C3-E5376FDDB9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2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4A2A-7EB8-664F-932C-975EFC1783E1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492C7-7F44-444F-B5A9-7D425D542A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3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 01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6B919F-63BA-B2EB-45BA-B673F3459E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409521"/>
            <a:ext cx="2158185" cy="21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5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235647-CAC2-36E3-6A1E-B03B3A090591}"/>
              </a:ext>
            </a:extLst>
          </p:cNvPr>
          <p:cNvSpPr/>
          <p:nvPr userDrawn="1"/>
        </p:nvSpPr>
        <p:spPr>
          <a:xfrm>
            <a:off x="5830529" y="0"/>
            <a:ext cx="6361471" cy="6858000"/>
          </a:xfrm>
          <a:prstGeom prst="rect">
            <a:avLst/>
          </a:prstGeom>
          <a:solidFill>
            <a:srgbClr val="CB6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2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2">
                  <a:lumMod val="65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867D9C-09EB-FCC7-6A5F-DDD862F36198}"/>
              </a:ext>
            </a:extLst>
          </p:cNvPr>
          <p:cNvSpPr/>
          <p:nvPr userDrawn="1"/>
        </p:nvSpPr>
        <p:spPr>
          <a:xfrm>
            <a:off x="688258" y="666135"/>
            <a:ext cx="10766323" cy="5525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757700-82F0-06F5-A59D-0420CF3B47BE}"/>
              </a:ext>
            </a:extLst>
          </p:cNvPr>
          <p:cNvCxnSpPr/>
          <p:nvPr userDrawn="1"/>
        </p:nvCxnSpPr>
        <p:spPr>
          <a:xfrm>
            <a:off x="1012723" y="1946787"/>
            <a:ext cx="10117393" cy="0"/>
          </a:xfrm>
          <a:prstGeom prst="line">
            <a:avLst/>
          </a:prstGeom>
          <a:ln w="69850">
            <a:solidFill>
              <a:srgbClr val="CB6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1A7341B-965C-C1C3-DF7B-4E93E35E3D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1984" y="2831690"/>
            <a:ext cx="7177087" cy="1936953"/>
          </a:xfrm>
          <a:prstGeom prst="rect">
            <a:avLst/>
          </a:prstGeom>
        </p:spPr>
        <p:txBody>
          <a:bodyPr/>
          <a:lstStyle>
            <a:lvl1pPr>
              <a:buClr>
                <a:srgbClr val="002D7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83DA0-1D22-4FBB-73A7-0B825E8B5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7922" y="983224"/>
            <a:ext cx="6145213" cy="806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0406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126" y="0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</a:t>
            </a:r>
            <a:br>
              <a:rPr lang="en-US" dirty="0"/>
            </a:br>
            <a:r>
              <a:rPr lang="en-US" dirty="0"/>
              <a:t>to Insert Photo</a:t>
            </a:r>
            <a:br>
              <a:rPr lang="en-US" dirty="0"/>
            </a:br>
            <a:r>
              <a:rPr lang="en-US" dirty="0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233803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223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61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984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E15F95-0F35-D646-B194-87E72986A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</a:t>
            </a:r>
            <a:br>
              <a:rPr lang="en-US" dirty="0"/>
            </a:br>
            <a:r>
              <a:rPr lang="en-US" dirty="0"/>
              <a:t>to Insert Photo</a:t>
            </a:r>
            <a:br>
              <a:rPr lang="en-US" dirty="0"/>
            </a:br>
            <a:r>
              <a:rPr lang="en-US" dirty="0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0564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0602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6648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1426610"/>
            <a:ext cx="8833710" cy="108585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61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464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8078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4B6ACC-4A46-404D-848D-077DCCFEE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536" y="2679264"/>
            <a:ext cx="8864927" cy="1499470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 long, full page title, quote or fact is able to go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DEC5DC-53EE-7E43-A977-CE1769C761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Full Only)</a:t>
            </a:r>
            <a:br>
              <a:rPr lang="en-US" dirty="0"/>
            </a:br>
            <a:r>
              <a:rPr lang="en-US" dirty="0"/>
              <a:t>Don’t forget, you’ll need to send to back.</a:t>
            </a:r>
          </a:p>
        </p:txBody>
      </p:sp>
    </p:spTree>
    <p:extLst>
      <p:ext uri="{BB962C8B-B14F-4D97-AF65-F5344CB8AC3E}">
        <p14:creationId xmlns:p14="http://schemas.microsoft.com/office/powerpoint/2010/main" val="310057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2621977"/>
            <a:ext cx="8833710" cy="1614045"/>
          </a:xfrm>
          <a:prstGeom prst="rect">
            <a:avLst/>
          </a:prstGeom>
        </p:spPr>
        <p:txBody>
          <a:bodyPr/>
          <a:lstStyle>
            <a:lvl1pPr algn="ctr">
              <a:defRPr sz="40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quote.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lacinia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vestiblum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And this is the really important part.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FF73-E721-1E47-B43D-6973ABBFC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498" y="2134960"/>
            <a:ext cx="403004" cy="35191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E845D8-5D8E-A243-BE36-D97D128F15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6902" y="4499983"/>
            <a:ext cx="779421" cy="779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Insert Profile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53042-896C-2A4A-B7A7-F054EED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0091" y="4500686"/>
            <a:ext cx="4982764" cy="779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&amp; Last Name</a:t>
            </a:r>
            <a:br>
              <a:rPr lang="en-US" dirty="0"/>
            </a:br>
            <a:r>
              <a:rPr lang="en-US" dirty="0"/>
              <a:t>Full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38571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17BD815-B88C-3048-A130-12F18EDC5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7944" y="191195"/>
            <a:ext cx="329461" cy="329461"/>
          </a:xfrm>
          <a:prstGeom prst="rect">
            <a:avLst/>
          </a:prstGeom>
        </p:spPr>
      </p:pic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43311745-5A4D-844B-8DD5-A64A7FEFDC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77723" y="5298344"/>
            <a:ext cx="5027651" cy="11052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53C10C"/>
              </a:buClr>
              <a:buSzPct val="85000"/>
              <a:buFont typeface="Arial" panose="020B0604020202020204" pitchFamily="34" charset="0"/>
              <a:buNone/>
              <a:tabLst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variujs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 n </a:t>
            </a:r>
            <a:r>
              <a:rPr lang="en-US" dirty="0" err="1"/>
              <a:t>magnat</a:t>
            </a:r>
            <a:r>
              <a:rPr lang="en-US" dirty="0"/>
              <a:t>. </a:t>
            </a:r>
            <a:r>
              <a:rPr lang="en-US" dirty="0" err="1"/>
              <a:t>Socis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menatibus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parturient, </a:t>
            </a:r>
            <a:r>
              <a:rPr lang="en-US" dirty="0" err="1"/>
              <a:t>nascentur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3461F-13ED-FB40-AB69-9B6456267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541" y="5285918"/>
            <a:ext cx="5138970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A90184-F68B-B946-9700-1AC06AB49BB0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8" descr="Photo Goes Here">
            <a:extLst>
              <a:ext uri="{FF2B5EF4-FFF2-40B4-BE49-F238E27FC236}">
                <a16:creationId xmlns:a16="http://schemas.microsoft.com/office/drawing/2014/main" id="{DABB9540-BF09-364B-9AF2-1958CD857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4858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Horizontal Only)</a:t>
            </a:r>
          </a:p>
        </p:txBody>
      </p:sp>
    </p:spTree>
    <p:extLst>
      <p:ext uri="{BB962C8B-B14F-4D97-AF65-F5344CB8AC3E}">
        <p14:creationId xmlns:p14="http://schemas.microsoft.com/office/powerpoint/2010/main" val="2560269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222734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CB6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rgbClr val="232B64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CB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30428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50590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Blue"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909602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020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E2C432-E684-D6E4-D3BF-71187D0DB0AB}"/>
              </a:ext>
            </a:extLst>
          </p:cNvPr>
          <p:cNvSpPr/>
          <p:nvPr userDrawn="1"/>
        </p:nvSpPr>
        <p:spPr>
          <a:xfrm>
            <a:off x="1" y="5565058"/>
            <a:ext cx="12192000" cy="1292942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3BB61-A70B-366F-91C1-C42E312796E5}"/>
              </a:ext>
            </a:extLst>
          </p:cNvPr>
          <p:cNvSpPr txBox="1"/>
          <p:nvPr userDrawn="1"/>
        </p:nvSpPr>
        <p:spPr>
          <a:xfrm>
            <a:off x="0" y="89300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53C10C"/>
              </a:buClr>
              <a:buSzPct val="85000"/>
              <a:buFontTx/>
              <a:buNone/>
            </a:pPr>
            <a:r>
              <a:rPr lang="en-US" sz="4000" b="0" i="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013711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D80B08-D27C-156C-A22F-44B27DF5EB3C}"/>
              </a:ext>
            </a:extLst>
          </p:cNvPr>
          <p:cNvSpPr/>
          <p:nvPr userDrawn="1"/>
        </p:nvSpPr>
        <p:spPr>
          <a:xfrm>
            <a:off x="0" y="5565058"/>
            <a:ext cx="12192000" cy="1292942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DABCAC-4D0E-2EDE-5A78-F7EB5097DDB7}"/>
              </a:ext>
            </a:extLst>
          </p:cNvPr>
          <p:cNvSpPr txBox="1"/>
          <p:nvPr userDrawn="1"/>
        </p:nvSpPr>
        <p:spPr>
          <a:xfrm>
            <a:off x="0" y="89300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53C10C"/>
              </a:buClr>
              <a:buSzPct val="85000"/>
              <a:buFontTx/>
              <a:buNone/>
            </a:pPr>
            <a:r>
              <a:rPr lang="en-US" sz="4000" b="0" i="0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438563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8F0AB-369D-E241-0807-949B17710FCD}"/>
              </a:ext>
            </a:extLst>
          </p:cNvPr>
          <p:cNvSpPr/>
          <p:nvPr userDrawn="1"/>
        </p:nvSpPr>
        <p:spPr>
          <a:xfrm>
            <a:off x="1" y="5565058"/>
            <a:ext cx="12192000" cy="1292942"/>
          </a:xfrm>
          <a:prstGeom prst="rect">
            <a:avLst/>
          </a:prstGeom>
          <a:solidFill>
            <a:srgbClr val="CB6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ECFC3-BE20-5671-838C-AAF88C1FCB3A}"/>
              </a:ext>
            </a:extLst>
          </p:cNvPr>
          <p:cNvSpPr txBox="1"/>
          <p:nvPr userDrawn="1"/>
        </p:nvSpPr>
        <p:spPr>
          <a:xfrm>
            <a:off x="-1" y="118760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53C10C"/>
              </a:buClr>
              <a:buSzPct val="85000"/>
              <a:buFontTx/>
              <a:buNone/>
            </a:pPr>
            <a:r>
              <a:rPr lang="en-US" sz="4000" b="0" i="0" dirty="0">
                <a:solidFill>
                  <a:srgbClr val="CB60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774078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E2C432-E684-D6E4-D3BF-71187D0DB0AB}"/>
              </a:ext>
            </a:extLst>
          </p:cNvPr>
          <p:cNvSpPr/>
          <p:nvPr userDrawn="1"/>
        </p:nvSpPr>
        <p:spPr>
          <a:xfrm>
            <a:off x="1" y="0"/>
            <a:ext cx="12192000" cy="1292942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2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2">
                  <a:lumMod val="65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085A1-64F9-E064-0EE9-685AE9C8E471}"/>
              </a:ext>
            </a:extLst>
          </p:cNvPr>
          <p:cNvSpPr txBox="1"/>
          <p:nvPr userDrawn="1"/>
        </p:nvSpPr>
        <p:spPr>
          <a:xfrm>
            <a:off x="1" y="292528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53C10C"/>
              </a:buClr>
              <a:buSzPct val="85000"/>
              <a:buFontTx/>
              <a:buNone/>
            </a:pPr>
            <a:r>
              <a:rPr lang="en-US" sz="4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783951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D80B08-D27C-156C-A22F-44B27DF5EB3C}"/>
              </a:ext>
            </a:extLst>
          </p:cNvPr>
          <p:cNvSpPr/>
          <p:nvPr userDrawn="1"/>
        </p:nvSpPr>
        <p:spPr>
          <a:xfrm>
            <a:off x="0" y="0"/>
            <a:ext cx="12192000" cy="1292942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2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2">
                  <a:lumMod val="65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67BA2-A9CE-B0E4-7CBC-2410A7D29199}"/>
              </a:ext>
            </a:extLst>
          </p:cNvPr>
          <p:cNvSpPr txBox="1"/>
          <p:nvPr userDrawn="1"/>
        </p:nvSpPr>
        <p:spPr>
          <a:xfrm>
            <a:off x="0" y="292528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53C10C"/>
              </a:buClr>
              <a:buSzPct val="85000"/>
              <a:buFontTx/>
              <a:buNone/>
            </a:pPr>
            <a:r>
              <a:rPr lang="en-US" sz="4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677175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8F0AB-369D-E241-0807-949B17710FCD}"/>
              </a:ext>
            </a:extLst>
          </p:cNvPr>
          <p:cNvSpPr/>
          <p:nvPr userDrawn="1"/>
        </p:nvSpPr>
        <p:spPr>
          <a:xfrm>
            <a:off x="0" y="0"/>
            <a:ext cx="12192000" cy="1292942"/>
          </a:xfrm>
          <a:prstGeom prst="rect">
            <a:avLst/>
          </a:prstGeom>
          <a:solidFill>
            <a:srgbClr val="CB6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2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2">
                  <a:lumMod val="65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E2338-7688-4956-156D-19D6C9E15E95}"/>
              </a:ext>
            </a:extLst>
          </p:cNvPr>
          <p:cNvSpPr txBox="1"/>
          <p:nvPr userDrawn="1"/>
        </p:nvSpPr>
        <p:spPr>
          <a:xfrm>
            <a:off x="0" y="292528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53C10C"/>
              </a:buClr>
              <a:buSzPct val="85000"/>
              <a:buFontTx/>
              <a:buNone/>
            </a:pPr>
            <a:r>
              <a:rPr lang="en-US" sz="4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392610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/ Thank You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7"/>
            <a:ext cx="6319105" cy="1146429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 Name, Job Title</a:t>
            </a:r>
            <a:br>
              <a:rPr lang="en-US" dirty="0"/>
            </a:br>
            <a:r>
              <a:rPr lang="en-US" dirty="0"/>
              <a:t>email@AZED.gov</a:t>
            </a:r>
            <a:br>
              <a:rPr lang="en-US" dirty="0"/>
            </a:br>
            <a:r>
              <a:rPr lang="en-US" dirty="0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>
            <a:cxnSpLocks/>
          </p:cNvCxnSpPr>
          <p:nvPr userDrawn="1"/>
        </p:nvCxnSpPr>
        <p:spPr>
          <a:xfrm>
            <a:off x="558012" y="5010569"/>
            <a:ext cx="5077837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CBCAFFE-A73E-F376-3E41-5CD2550B75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7144" y="566838"/>
            <a:ext cx="2158185" cy="21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Red"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14033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Yellow"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2169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56186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E2C432-E684-D6E4-D3BF-71187D0DB0AB}"/>
              </a:ext>
            </a:extLst>
          </p:cNvPr>
          <p:cNvSpPr/>
          <p:nvPr userDrawn="1"/>
        </p:nvSpPr>
        <p:spPr>
          <a:xfrm>
            <a:off x="0" y="0"/>
            <a:ext cx="4031226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2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2">
                  <a:lumMod val="65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867D9C-09EB-FCC7-6A5F-DDD862F36198}"/>
              </a:ext>
            </a:extLst>
          </p:cNvPr>
          <p:cNvSpPr/>
          <p:nvPr userDrawn="1"/>
        </p:nvSpPr>
        <p:spPr>
          <a:xfrm>
            <a:off x="688258" y="678426"/>
            <a:ext cx="10766323" cy="5525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757700-82F0-06F5-A59D-0420CF3B47BE}"/>
              </a:ext>
            </a:extLst>
          </p:cNvPr>
          <p:cNvCxnSpPr/>
          <p:nvPr userDrawn="1"/>
        </p:nvCxnSpPr>
        <p:spPr>
          <a:xfrm>
            <a:off x="1012723" y="1946787"/>
            <a:ext cx="10117393" cy="0"/>
          </a:xfrm>
          <a:prstGeom prst="line">
            <a:avLst/>
          </a:prstGeom>
          <a:ln w="69850">
            <a:solidFill>
              <a:srgbClr val="002D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F5511F-08C7-9672-0A52-1414FFA02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9596" y="2625213"/>
            <a:ext cx="7177087" cy="1936953"/>
          </a:xfrm>
          <a:prstGeom prst="rect">
            <a:avLst/>
          </a:prstGeom>
        </p:spPr>
        <p:txBody>
          <a:bodyPr/>
          <a:lstStyle>
            <a:lvl1pPr>
              <a:buClr>
                <a:srgbClr val="002D7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515EBB0-9F6F-60A8-6481-580F16C45C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9596" y="983224"/>
            <a:ext cx="6145213" cy="806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6359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8F5AE6-15F1-836D-B5A9-FB27A527B685}"/>
              </a:ext>
            </a:extLst>
          </p:cNvPr>
          <p:cNvSpPr/>
          <p:nvPr userDrawn="1"/>
        </p:nvSpPr>
        <p:spPr>
          <a:xfrm>
            <a:off x="0" y="0"/>
            <a:ext cx="4031226" cy="6858000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2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2">
                  <a:lumMod val="65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867D9C-09EB-FCC7-6A5F-DDD862F36198}"/>
              </a:ext>
            </a:extLst>
          </p:cNvPr>
          <p:cNvSpPr/>
          <p:nvPr userDrawn="1"/>
        </p:nvSpPr>
        <p:spPr>
          <a:xfrm>
            <a:off x="688258" y="653845"/>
            <a:ext cx="10766323" cy="5525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757700-82F0-06F5-A59D-0420CF3B47BE}"/>
              </a:ext>
            </a:extLst>
          </p:cNvPr>
          <p:cNvCxnSpPr/>
          <p:nvPr userDrawn="1"/>
        </p:nvCxnSpPr>
        <p:spPr>
          <a:xfrm>
            <a:off x="1012723" y="1946787"/>
            <a:ext cx="10117393" cy="0"/>
          </a:xfrm>
          <a:prstGeom prst="line">
            <a:avLst/>
          </a:prstGeom>
          <a:ln w="69850">
            <a:solidFill>
              <a:srgbClr val="91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0DE81-6217-EB2F-0E59-70E198A00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723" y="907180"/>
            <a:ext cx="6145213" cy="806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D756652-84F6-567B-C110-2F333F77E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9596" y="2625213"/>
            <a:ext cx="7177087" cy="1936953"/>
          </a:xfrm>
          <a:prstGeom prst="rect">
            <a:avLst/>
          </a:prstGeom>
        </p:spPr>
        <p:txBody>
          <a:bodyPr/>
          <a:lstStyle>
            <a:lvl1pPr>
              <a:buClr>
                <a:srgbClr val="002D7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77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0D79FA-CC9B-B2B9-152D-05F139CD6961}"/>
              </a:ext>
            </a:extLst>
          </p:cNvPr>
          <p:cNvSpPr/>
          <p:nvPr userDrawn="1"/>
        </p:nvSpPr>
        <p:spPr>
          <a:xfrm>
            <a:off x="0" y="0"/>
            <a:ext cx="4031226" cy="6858000"/>
          </a:xfrm>
          <a:prstGeom prst="rect">
            <a:avLst/>
          </a:prstGeom>
          <a:solidFill>
            <a:srgbClr val="CB6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2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2">
                  <a:lumMod val="65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867D9C-09EB-FCC7-6A5F-DDD862F36198}"/>
              </a:ext>
            </a:extLst>
          </p:cNvPr>
          <p:cNvSpPr/>
          <p:nvPr userDrawn="1"/>
        </p:nvSpPr>
        <p:spPr>
          <a:xfrm>
            <a:off x="688258" y="678426"/>
            <a:ext cx="10766323" cy="5525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757700-82F0-06F5-A59D-0420CF3B47BE}"/>
              </a:ext>
            </a:extLst>
          </p:cNvPr>
          <p:cNvCxnSpPr/>
          <p:nvPr userDrawn="1"/>
        </p:nvCxnSpPr>
        <p:spPr>
          <a:xfrm>
            <a:off x="1012723" y="1946787"/>
            <a:ext cx="10117393" cy="0"/>
          </a:xfrm>
          <a:prstGeom prst="line">
            <a:avLst/>
          </a:prstGeom>
          <a:ln w="69850">
            <a:solidFill>
              <a:srgbClr val="CB6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D2AFDA0-0151-35A9-10BA-28FED8762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9596" y="2625213"/>
            <a:ext cx="7177087" cy="1936953"/>
          </a:xfrm>
          <a:prstGeom prst="rect">
            <a:avLst/>
          </a:prstGeom>
        </p:spPr>
        <p:txBody>
          <a:bodyPr/>
          <a:lstStyle>
            <a:lvl1pPr>
              <a:buClr>
                <a:srgbClr val="002D7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F2727-2135-3DAD-A0E6-AC294217DA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9596" y="929457"/>
            <a:ext cx="6145213" cy="806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933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E2C432-E684-D6E4-D3BF-71187D0DB0AB}"/>
              </a:ext>
            </a:extLst>
          </p:cNvPr>
          <p:cNvSpPr/>
          <p:nvPr userDrawn="1"/>
        </p:nvSpPr>
        <p:spPr>
          <a:xfrm>
            <a:off x="5830529" y="0"/>
            <a:ext cx="6361471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2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2">
                  <a:lumMod val="65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867D9C-09EB-FCC7-6A5F-DDD862F36198}"/>
              </a:ext>
            </a:extLst>
          </p:cNvPr>
          <p:cNvSpPr/>
          <p:nvPr userDrawn="1"/>
        </p:nvSpPr>
        <p:spPr>
          <a:xfrm>
            <a:off x="688258" y="678426"/>
            <a:ext cx="10766323" cy="5525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757700-82F0-06F5-A59D-0420CF3B47BE}"/>
              </a:ext>
            </a:extLst>
          </p:cNvPr>
          <p:cNvCxnSpPr/>
          <p:nvPr userDrawn="1"/>
        </p:nvCxnSpPr>
        <p:spPr>
          <a:xfrm>
            <a:off x="1012723" y="1946787"/>
            <a:ext cx="10117393" cy="0"/>
          </a:xfrm>
          <a:prstGeom prst="line">
            <a:avLst/>
          </a:prstGeom>
          <a:ln w="69850">
            <a:solidFill>
              <a:srgbClr val="002D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90D85A6-69E3-BB00-FDD3-11F646DFF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1985" y="2873837"/>
            <a:ext cx="7177087" cy="1936953"/>
          </a:xfrm>
          <a:prstGeom prst="rect">
            <a:avLst/>
          </a:prstGeom>
        </p:spPr>
        <p:txBody>
          <a:bodyPr/>
          <a:lstStyle>
            <a:lvl1pPr>
              <a:buClr>
                <a:srgbClr val="002D7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A33B3-4678-018D-C3F5-DB1D300208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7922" y="941491"/>
            <a:ext cx="6145213" cy="806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0942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A9F99A-38FF-4697-47AC-635C5C3C46F3}"/>
              </a:ext>
            </a:extLst>
          </p:cNvPr>
          <p:cNvSpPr/>
          <p:nvPr userDrawn="1"/>
        </p:nvSpPr>
        <p:spPr>
          <a:xfrm>
            <a:off x="5830529" y="0"/>
            <a:ext cx="6361471" cy="6858000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2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2">
                  <a:lumMod val="65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867D9C-09EB-FCC7-6A5F-DDD862F36198}"/>
              </a:ext>
            </a:extLst>
          </p:cNvPr>
          <p:cNvSpPr/>
          <p:nvPr userDrawn="1"/>
        </p:nvSpPr>
        <p:spPr>
          <a:xfrm>
            <a:off x="688258" y="678426"/>
            <a:ext cx="10766323" cy="5525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757700-82F0-06F5-A59D-0420CF3B47BE}"/>
              </a:ext>
            </a:extLst>
          </p:cNvPr>
          <p:cNvCxnSpPr/>
          <p:nvPr userDrawn="1"/>
        </p:nvCxnSpPr>
        <p:spPr>
          <a:xfrm>
            <a:off x="1012723" y="1946787"/>
            <a:ext cx="10117393" cy="0"/>
          </a:xfrm>
          <a:prstGeom prst="line">
            <a:avLst/>
          </a:prstGeom>
          <a:ln w="69850">
            <a:solidFill>
              <a:srgbClr val="91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FF73C56-E245-0C64-E3D0-380E43C415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1985" y="2713703"/>
            <a:ext cx="7177087" cy="1936953"/>
          </a:xfrm>
          <a:prstGeom prst="rect">
            <a:avLst/>
          </a:prstGeom>
        </p:spPr>
        <p:txBody>
          <a:bodyPr/>
          <a:lstStyle>
            <a:lvl1pPr>
              <a:buClr>
                <a:srgbClr val="002D7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909F1-B12C-815C-3FF8-1423E77417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7921" y="1064036"/>
            <a:ext cx="6145213" cy="806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9456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E8BF2E-239F-0A4A-80AC-CA02B308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6582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5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653" r:id="rId11"/>
    <p:sldLayoutId id="2147483655" r:id="rId12"/>
    <p:sldLayoutId id="2147483656" r:id="rId13"/>
    <p:sldLayoutId id="2147483659" r:id="rId14"/>
    <p:sldLayoutId id="2147483660" r:id="rId15"/>
    <p:sldLayoutId id="2147483665" r:id="rId16"/>
    <p:sldLayoutId id="2147483666" r:id="rId17"/>
    <p:sldLayoutId id="2147483687" r:id="rId18"/>
    <p:sldLayoutId id="2147483688" r:id="rId19"/>
    <p:sldLayoutId id="2147483650" r:id="rId20"/>
    <p:sldLayoutId id="2147483683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7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2BC"/>
          </a:solidFill>
          <a:latin typeface="Oswa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pngimg.com/download/352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pxfuel.com/en/search?q=dona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AE2D-7EC7-1979-6FBF-74D2CD3D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4" y="2090716"/>
            <a:ext cx="6853646" cy="1633869"/>
          </a:xfrm>
        </p:spPr>
        <p:txBody>
          <a:bodyPr/>
          <a:lstStyle/>
          <a:p>
            <a:r>
              <a:rPr lang="en-US" dirty="0"/>
              <a:t>Funding Health in Schools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98DAB-0EE7-7527-0AB7-E134B4F47A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04" y="4716749"/>
            <a:ext cx="6455730" cy="365125"/>
          </a:xfrm>
        </p:spPr>
        <p:txBody>
          <a:bodyPr/>
          <a:lstStyle/>
          <a:p>
            <a:r>
              <a:rPr lang="en-US" dirty="0"/>
              <a:t>Keri Schoeff</a:t>
            </a:r>
          </a:p>
          <a:p>
            <a:r>
              <a:rPr lang="en-US" dirty="0"/>
              <a:t>Title IV-A Safe, Healthy &amp; Active Students Specialist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A95DEAC7-03F1-E106-9509-C64802F9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344" y="621647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5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2C6095-D06A-D0A6-E385-688CA4B50F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2723" y="907180"/>
            <a:ext cx="6894660" cy="806450"/>
          </a:xfrm>
        </p:spPr>
        <p:txBody>
          <a:bodyPr/>
          <a:lstStyle/>
          <a:p>
            <a:r>
              <a:rPr lang="en-US" dirty="0"/>
              <a:t>State and Local Funds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43EEE-9B1A-3076-7C06-5F94945718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9596" y="2194561"/>
            <a:ext cx="9812873" cy="375626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School Budgets- M&amp;O Funds</a:t>
            </a:r>
          </a:p>
          <a:p>
            <a:r>
              <a:rPr lang="en-US" sz="3200" dirty="0">
                <a:latin typeface="+mn-lt"/>
              </a:rPr>
              <a:t>PTA/PTO Fundraising</a:t>
            </a:r>
          </a:p>
          <a:p>
            <a:r>
              <a:rPr lang="en-US" sz="3200" dirty="0">
                <a:latin typeface="+mn-lt"/>
              </a:rPr>
              <a:t>Health Moves Minds</a:t>
            </a:r>
          </a:p>
          <a:p>
            <a:r>
              <a:rPr lang="en-US" sz="3200" dirty="0">
                <a:latin typeface="+mn-lt"/>
              </a:rPr>
              <a:t>Fuel Up to Play 60!</a:t>
            </a:r>
          </a:p>
          <a:p>
            <a:endParaRPr lang="en-US" sz="3200" dirty="0">
              <a:latin typeface="+mn-lt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2348D4F-D40D-4E5C-F1D5-5037B0DD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29" y="206139"/>
            <a:ext cx="140208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5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543961-8C2F-1803-8C13-F68E0448F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4070" y="1032949"/>
            <a:ext cx="10171610" cy="647806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latin typeface="+mj-lt"/>
              </a:rPr>
              <a:t>ESSA Federal Funding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F093F-52B9-8ED0-20E9-758640A134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4070" y="2272937"/>
            <a:ext cx="10171610" cy="3248297"/>
          </a:xfrm>
        </p:spPr>
        <p:txBody>
          <a:bodyPr/>
          <a:lstStyle/>
          <a:p>
            <a:pPr lvl="1"/>
            <a:endParaRPr lang="en-US" sz="3200" dirty="0">
              <a:latin typeface="+mn-lt"/>
            </a:endParaRPr>
          </a:p>
          <a:p>
            <a:pPr lvl="1"/>
            <a:r>
              <a:rPr lang="en-US" sz="3200" dirty="0">
                <a:latin typeface="+mn-lt"/>
              </a:rPr>
              <a:t>Title I</a:t>
            </a:r>
          </a:p>
          <a:p>
            <a:pPr lvl="1"/>
            <a:r>
              <a:rPr lang="en-US" sz="3200" dirty="0">
                <a:latin typeface="+mn-lt"/>
              </a:rPr>
              <a:t>Title II</a:t>
            </a:r>
          </a:p>
          <a:p>
            <a:pPr lvl="1"/>
            <a:r>
              <a:rPr lang="en-US" sz="3200" dirty="0">
                <a:latin typeface="+mn-lt"/>
              </a:rPr>
              <a:t>Title IV-A</a:t>
            </a:r>
          </a:p>
          <a:p>
            <a:pPr lvl="1"/>
            <a:r>
              <a:rPr lang="en-US" sz="3200" dirty="0">
                <a:latin typeface="+mn-lt"/>
              </a:rPr>
              <a:t>Title IV-B </a:t>
            </a:r>
          </a:p>
          <a:p>
            <a:pPr algn="l"/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17909E9-D296-CA1B-598E-66A98C8AE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29" y="206139"/>
            <a:ext cx="1402080" cy="140208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288CEBC-881B-B617-395E-8955D95B5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2272937"/>
            <a:ext cx="5285898" cy="324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2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543961-8C2F-1803-8C13-F68E0448F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4070" y="1032949"/>
            <a:ext cx="10171610" cy="64780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latin typeface="+mj-lt"/>
              </a:rPr>
              <a:t>Emergency Authorized Federal Funding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F093F-52B9-8ED0-20E9-758640A134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4070" y="2272937"/>
            <a:ext cx="10171610" cy="3248297"/>
          </a:xfrm>
        </p:spPr>
        <p:txBody>
          <a:bodyPr/>
          <a:lstStyle/>
          <a:p>
            <a:pPr lvl="1"/>
            <a:endParaRPr lang="en-US" sz="3200" dirty="0">
              <a:latin typeface="+mn-lt"/>
            </a:endParaRPr>
          </a:p>
          <a:p>
            <a:pPr lvl="1"/>
            <a:r>
              <a:rPr lang="en-US" sz="3200" dirty="0">
                <a:latin typeface="+mn-lt"/>
              </a:rPr>
              <a:t>CARES Act- ESSER I- expired</a:t>
            </a:r>
          </a:p>
          <a:p>
            <a:pPr lvl="1"/>
            <a:r>
              <a:rPr lang="en-US" sz="3200" dirty="0">
                <a:latin typeface="+mn-lt"/>
              </a:rPr>
              <a:t>CRRSA- ESSER II- Sept. 30, 2023</a:t>
            </a:r>
          </a:p>
          <a:p>
            <a:pPr lvl="1"/>
            <a:r>
              <a:rPr lang="en-US" sz="3200" dirty="0">
                <a:latin typeface="+mn-lt"/>
              </a:rPr>
              <a:t>ARP- ESSER III- Sept. 30,2024</a:t>
            </a:r>
          </a:p>
          <a:p>
            <a:pPr algn="l"/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17909E9-D296-CA1B-598E-66A98C8AE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29" y="206139"/>
            <a:ext cx="1402080" cy="1402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4123E-3764-4718-91F4-F5AE9FAE6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8117369" y="2507565"/>
            <a:ext cx="2925099" cy="2925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51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2C6095-D06A-D0A6-E385-688CA4B50F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2723" y="787791"/>
            <a:ext cx="9328706" cy="925839"/>
          </a:xfrm>
        </p:spPr>
        <p:txBody>
          <a:bodyPr/>
          <a:lstStyle/>
          <a:p>
            <a:r>
              <a:rPr lang="en-US" dirty="0"/>
              <a:t>Safe and Healthy Students Federal Funding Guide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2348D4F-D40D-4E5C-F1D5-5037B0DD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29" y="206139"/>
            <a:ext cx="1402080" cy="140208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6F42F39-9258-66A9-3492-0CC836280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913" y="2022484"/>
            <a:ext cx="6864173" cy="40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3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2C6095-D06A-D0A6-E385-688CA4B50F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2723" y="787791"/>
            <a:ext cx="9328706" cy="925839"/>
          </a:xfrm>
        </p:spPr>
        <p:txBody>
          <a:bodyPr/>
          <a:lstStyle/>
          <a:p>
            <a:pPr algn="ctr"/>
            <a:r>
              <a:rPr lang="en-US" b="1" dirty="0"/>
              <a:t>Questions?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2348D4F-D40D-4E5C-F1D5-5037B0DD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29" y="206139"/>
            <a:ext cx="1402080" cy="1402080"/>
          </a:xfrm>
          <a:prstGeom prst="rect">
            <a:avLst/>
          </a:prstGeom>
        </p:spPr>
      </p:pic>
      <p:pic>
        <p:nvPicPr>
          <p:cNvPr id="3" name="Content Placeholder 4" descr="Several hands raised and ready to answer a question">
            <a:extLst>
              <a:ext uri="{FF2B5EF4-FFF2-40B4-BE49-F238E27FC236}">
                <a16:creationId xmlns:a16="http://schemas.microsoft.com/office/drawing/2014/main" id="{8EFCD899-A090-7D23-F98B-8CE706B9B6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 b="27000"/>
          <a:stretch/>
        </p:blipFill>
        <p:spPr>
          <a:xfrm>
            <a:off x="1355331" y="2295282"/>
            <a:ext cx="9481338" cy="3511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59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59B00-31A9-3798-8D78-288B5BE92894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53C10C"/>
              </a:buClr>
              <a:buSzPct val="85000"/>
            </a:pPr>
            <a:r>
              <a:rPr lang="en-US" sz="5400" b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sz="5400" b="1" i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3B1C7-F0CD-6059-5F5C-E466AA1A0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025" y="325369"/>
            <a:ext cx="1817789" cy="1817789"/>
          </a:xfrm>
          <a:prstGeom prst="rect">
            <a:avLst/>
          </a:prstGeom>
        </p:spPr>
      </p:pic>
      <p:graphicFrame>
        <p:nvGraphicFramePr>
          <p:cNvPr id="4" name="Content Placeholder 2" descr="SmartArt Placeholder - Contact List">
            <a:extLst>
              <a:ext uri="{FF2B5EF4-FFF2-40B4-BE49-F238E27FC236}">
                <a16:creationId xmlns:a16="http://schemas.microsoft.com/office/drawing/2014/main" id="{1B1853F2-3716-2681-F562-2C29F587D85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34393088"/>
              </p:ext>
            </p:extLst>
          </p:nvPr>
        </p:nvGraphicFramePr>
        <p:xfrm>
          <a:off x="347449" y="2911049"/>
          <a:ext cx="6284626" cy="321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79FA5B0A-3002-4A91-6FE5-0C91C62B2F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r="3" b="3"/>
          <a:stretch/>
        </p:blipFill>
        <p:spPr>
          <a:xfrm>
            <a:off x="7863126" y="3013774"/>
            <a:ext cx="2997132" cy="299713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6545086"/>
      </p:ext>
    </p:extLst>
  </p:cSld>
  <p:clrMapOvr>
    <a:masterClrMapping/>
  </p:clrMapOvr>
</p:sld>
</file>

<file path=ppt/theme/theme1.xml><?xml version="1.0" encoding="utf-8"?>
<a:theme xmlns:a="http://schemas.openxmlformats.org/drawingml/2006/main" name="FTF Theme, 2018">
  <a:themeElements>
    <a:clrScheme name="2023 ADE Branding">
      <a:dk1>
        <a:srgbClr val="002D72"/>
      </a:dk1>
      <a:lt1>
        <a:sysClr val="window" lastClr="FFFFFF"/>
      </a:lt1>
      <a:dk2>
        <a:srgbClr val="002D72"/>
      </a:dk2>
      <a:lt2>
        <a:srgbClr val="FFFFFF"/>
      </a:lt2>
      <a:accent1>
        <a:srgbClr val="002D72"/>
      </a:accent1>
      <a:accent2>
        <a:srgbClr val="910048"/>
      </a:accent2>
      <a:accent3>
        <a:srgbClr val="CB6015"/>
      </a:accent3>
      <a:accent4>
        <a:srgbClr val="496089"/>
      </a:accent4>
      <a:accent5>
        <a:srgbClr val="A4576D"/>
      </a:accent5>
      <a:accent6>
        <a:srgbClr val="DC8C7C"/>
      </a:accent6>
      <a:hlink>
        <a:srgbClr val="B47E8C"/>
      </a:hlink>
      <a:folHlink>
        <a:srgbClr val="ECC3BB"/>
      </a:folHlink>
    </a:clrScheme>
    <a:fontScheme name="2023 ADE Br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rgbClr val="53C10C"/>
          </a:buClr>
          <a:buSzPct val="85000"/>
          <a:buFont typeface="Arial" panose="020B0604020202020204" pitchFamily="34" charset="0"/>
          <a:buChar char="•"/>
          <a:defRPr sz="2000" b="0" i="0" dirty="0" smtClean="0">
            <a:solidFill>
              <a:srgbClr val="5A5D5C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1D1A5F679334AA388D9DB4729736F" ma:contentTypeVersion="16" ma:contentTypeDescription="Create a new document." ma:contentTypeScope="" ma:versionID="6ea51ea3e11256ece7e581a68c82e8ce">
  <xsd:schema xmlns:xsd="http://www.w3.org/2001/XMLSchema" xmlns:xs="http://www.w3.org/2001/XMLSchema" xmlns:p="http://schemas.microsoft.com/office/2006/metadata/properties" xmlns:ns2="0ee526ac-dafa-4b93-9242-09bbcbf5c5d3" xmlns:ns3="46c1721a-b0b3-4014-a4e3-1685b6b41a5a" xmlns:ns4="f69ac7c7-1a2e-46bd-a988-685139f8f258" targetNamespace="http://schemas.microsoft.com/office/2006/metadata/properties" ma:root="true" ma:fieldsID="343048c9f4c532d67d09dfb75d9240d7" ns2:_="" ns3:_="" ns4:_="">
    <xsd:import namespace="0ee526ac-dafa-4b93-9242-09bbcbf5c5d3"/>
    <xsd:import namespace="46c1721a-b0b3-4014-a4e3-1685b6b41a5a"/>
    <xsd:import namespace="f69ac7c7-1a2e-46bd-a988-685139f8f2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526ac-dafa-4b93-9242-09bbcbf5c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b50a19-44cd-47bf-aae0-69db42930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1721a-b0b3-4014-a4e3-1685b6b41a5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ac7c7-1a2e-46bd-a988-685139f8f25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f493ff6-7076-448f-ab01-3138613cf15a}" ma:internalName="TaxCatchAll" ma:showField="CatchAllData" ma:web="46c1721a-b0b3-4014-a4e3-1685b6b41a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e526ac-dafa-4b93-9242-09bbcbf5c5d3">
      <Terms xmlns="http://schemas.microsoft.com/office/infopath/2007/PartnerControls"/>
    </lcf76f155ced4ddcb4097134ff3c332f>
    <TaxCatchAll xmlns="f69ac7c7-1a2e-46bd-a988-685139f8f25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1AEB8E-2127-41F6-BDF1-75CCBF308A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e526ac-dafa-4b93-9242-09bbcbf5c5d3"/>
    <ds:schemaRef ds:uri="46c1721a-b0b3-4014-a4e3-1685b6b41a5a"/>
    <ds:schemaRef ds:uri="f69ac7c7-1a2e-46bd-a988-685139f8f2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BBEEE5-391C-4E22-A797-CD70D6309131}">
  <ds:schemaRefs>
    <ds:schemaRef ds:uri="http://schemas.microsoft.com/office/2006/metadata/properties"/>
    <ds:schemaRef ds:uri="http://schemas.microsoft.com/office/infopath/2007/PartnerControls"/>
    <ds:schemaRef ds:uri="0ee526ac-dafa-4b93-9242-09bbcbf5c5d3"/>
    <ds:schemaRef ds:uri="f69ac7c7-1a2e-46bd-a988-685139f8f258"/>
  </ds:schemaRefs>
</ds:datastoreItem>
</file>

<file path=customXml/itemProps3.xml><?xml version="1.0" encoding="utf-8"?>
<ds:datastoreItem xmlns:ds="http://schemas.openxmlformats.org/officeDocument/2006/customXml" ds:itemID="{D4987F97-98C5-45D1-99FB-1F4E791131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7264</TotalTime>
  <Words>108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Oswald</vt:lpstr>
      <vt:lpstr>FTF Theme, 2018</vt:lpstr>
      <vt:lpstr>Funding Health in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Schlabach</dc:creator>
  <cp:lastModifiedBy>Schoeff, Keri</cp:lastModifiedBy>
  <cp:revision>804</cp:revision>
  <cp:lastPrinted>2019-07-09T15:51:45Z</cp:lastPrinted>
  <dcterms:created xsi:type="dcterms:W3CDTF">2018-03-20T17:28:56Z</dcterms:created>
  <dcterms:modified xsi:type="dcterms:W3CDTF">2023-05-17T17:37:08Z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0x01010062E1D1A5F679334AA388D9DB4729736F</vt:lpwstr>
  </property>
  <property fmtid="{D5CDD505-2E9C-101B-9397-08002B2CF9AE}" pid="3" name="MediaServiceImageTags">
    <vt:lpwstr/>
  </property>
</Properties>
</file>