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7" r:id="rId6"/>
    <p:sldId id="261" r:id="rId7"/>
    <p:sldId id="262" r:id="rId8"/>
    <p:sldId id="266" r:id="rId9"/>
    <p:sldId id="265"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B0E25-0A28-4C65-8F7C-D67B2ECFD4A2}" v="35" dt="2021-04-22T18:18:06.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8" autoAdjust="0"/>
    <p:restoredTop sz="94660"/>
  </p:normalViewPr>
  <p:slideViewPr>
    <p:cSldViewPr snapToGrid="0">
      <p:cViewPr varScale="1">
        <p:scale>
          <a:sx n="73" d="100"/>
          <a:sy n="73" d="100"/>
        </p:scale>
        <p:origin x="4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Ishii" userId="eabb40e0a3d321ab" providerId="LiveId" clId="{088B0E25-0A28-4C65-8F7C-D67B2ECFD4A2}"/>
    <pc:docChg chg="undo custSel addSld delSld modSld sldOrd">
      <pc:chgData name="Sara Ishii" userId="eabb40e0a3d321ab" providerId="LiveId" clId="{088B0E25-0A28-4C65-8F7C-D67B2ECFD4A2}" dt="2021-04-22T18:18:06.195" v="256" actId="207"/>
      <pc:docMkLst>
        <pc:docMk/>
      </pc:docMkLst>
      <pc:sldChg chg="addSp delSp modSp mod setBg setClrOvrMap">
        <pc:chgData name="Sara Ishii" userId="eabb40e0a3d321ab" providerId="LiveId" clId="{088B0E25-0A28-4C65-8F7C-D67B2ECFD4A2}" dt="2021-04-21T17:32:18.295" v="196" actId="114"/>
        <pc:sldMkLst>
          <pc:docMk/>
          <pc:sldMk cId="1171362720" sldId="256"/>
        </pc:sldMkLst>
        <pc:spChg chg="mod">
          <ac:chgData name="Sara Ishii" userId="eabb40e0a3d321ab" providerId="LiveId" clId="{088B0E25-0A28-4C65-8F7C-D67B2ECFD4A2}" dt="2021-04-21T17:32:18.295" v="196" actId="114"/>
          <ac:spMkLst>
            <pc:docMk/>
            <pc:sldMk cId="1171362720" sldId="256"/>
            <ac:spMk id="2" creationId="{6FF2FBDC-777B-4BEB-94C4-50C494E9DA1C}"/>
          </ac:spMkLst>
        </pc:spChg>
        <pc:spChg chg="mod">
          <ac:chgData name="Sara Ishii" userId="eabb40e0a3d321ab" providerId="LiveId" clId="{088B0E25-0A28-4C65-8F7C-D67B2ECFD4A2}" dt="2021-04-14T16:37:26.976" v="191" actId="20577"/>
          <ac:spMkLst>
            <pc:docMk/>
            <pc:sldMk cId="1171362720" sldId="256"/>
            <ac:spMk id="3" creationId="{3DBB043A-C0E5-4D2F-8217-043526FF5927}"/>
          </ac:spMkLst>
        </pc:spChg>
        <pc:spChg chg="add del">
          <ac:chgData name="Sara Ishii" userId="eabb40e0a3d321ab" providerId="LiveId" clId="{088B0E25-0A28-4C65-8F7C-D67B2ECFD4A2}" dt="2021-04-03T22:11:53.602" v="86" actId="26606"/>
          <ac:spMkLst>
            <pc:docMk/>
            <pc:sldMk cId="1171362720" sldId="256"/>
            <ac:spMk id="16" creationId="{F6E384F5-137A-40B1-97F0-694CC6ECD59C}"/>
          </ac:spMkLst>
        </pc:spChg>
        <pc:spChg chg="add del">
          <ac:chgData name="Sara Ishii" userId="eabb40e0a3d321ab" providerId="LiveId" clId="{088B0E25-0A28-4C65-8F7C-D67B2ECFD4A2}" dt="2021-04-03T22:11:53.602" v="86" actId="26606"/>
          <ac:spMkLst>
            <pc:docMk/>
            <pc:sldMk cId="1171362720" sldId="256"/>
            <ac:spMk id="18" creationId="{9DBC4630-03DA-474F-BBCB-BA3AE6B317A4}"/>
          </ac:spMkLst>
        </pc:spChg>
        <pc:spChg chg="add del">
          <ac:chgData name="Sara Ishii" userId="eabb40e0a3d321ab" providerId="LiveId" clId="{088B0E25-0A28-4C65-8F7C-D67B2ECFD4A2}" dt="2021-04-03T22:11:53.602" v="86" actId="26606"/>
          <ac:spMkLst>
            <pc:docMk/>
            <pc:sldMk cId="1171362720" sldId="256"/>
            <ac:spMk id="20" creationId="{78418A25-6EAC-4140-BFE6-284E1925B5EE}"/>
          </ac:spMkLst>
        </pc:spChg>
        <pc:spChg chg="add del">
          <ac:chgData name="Sara Ishii" userId="eabb40e0a3d321ab" providerId="LiveId" clId="{088B0E25-0A28-4C65-8F7C-D67B2ECFD4A2}" dt="2021-04-03T22:11:53.602" v="86" actId="26606"/>
          <ac:spMkLst>
            <pc:docMk/>
            <pc:sldMk cId="1171362720" sldId="256"/>
            <ac:spMk id="22" creationId="{31103AB2-C090-458F-B752-294F23AFA8AD}"/>
          </ac:spMkLst>
        </pc:spChg>
        <pc:spChg chg="add del">
          <ac:chgData name="Sara Ishii" userId="eabb40e0a3d321ab" providerId="LiveId" clId="{088B0E25-0A28-4C65-8F7C-D67B2ECFD4A2}" dt="2021-04-03T22:12:23.361" v="88" actId="26606"/>
          <ac:spMkLst>
            <pc:docMk/>
            <pc:sldMk cId="1171362720" sldId="256"/>
            <ac:spMk id="24" creationId="{D289228A-771B-48F6-B5DF-7A63EA32421C}"/>
          </ac:spMkLst>
        </pc:spChg>
        <pc:spChg chg="add del">
          <ac:chgData name="Sara Ishii" userId="eabb40e0a3d321ab" providerId="LiveId" clId="{088B0E25-0A28-4C65-8F7C-D67B2ECFD4A2}" dt="2021-04-03T22:12:23.361" v="88" actId="26606"/>
          <ac:spMkLst>
            <pc:docMk/>
            <pc:sldMk cId="1171362720" sldId="256"/>
            <ac:spMk id="25" creationId="{AC8EEB0F-BA72-49AC-956F-331B60FDE79E}"/>
          </ac:spMkLst>
        </pc:spChg>
        <pc:spChg chg="add del">
          <ac:chgData name="Sara Ishii" userId="eabb40e0a3d321ab" providerId="LiveId" clId="{088B0E25-0A28-4C65-8F7C-D67B2ECFD4A2}" dt="2021-04-03T22:12:23.361" v="88" actId="26606"/>
          <ac:spMkLst>
            <pc:docMk/>
            <pc:sldMk cId="1171362720" sldId="256"/>
            <ac:spMk id="26" creationId="{31D5EF21-94C4-481A-BD01-3D29FB305BD9}"/>
          </ac:spMkLst>
        </pc:spChg>
        <pc:spChg chg="add del">
          <ac:chgData name="Sara Ishii" userId="eabb40e0a3d321ab" providerId="LiveId" clId="{088B0E25-0A28-4C65-8F7C-D67B2ECFD4A2}" dt="2021-04-03T22:12:23.361" v="88" actId="26606"/>
          <ac:spMkLst>
            <pc:docMk/>
            <pc:sldMk cId="1171362720" sldId="256"/>
            <ac:spMk id="27" creationId="{8CC700D5-9809-43F4-89D5-7DBBCB0DCC10}"/>
          </ac:spMkLst>
        </pc:spChg>
        <pc:spChg chg="add del">
          <ac:chgData name="Sara Ishii" userId="eabb40e0a3d321ab" providerId="LiveId" clId="{088B0E25-0A28-4C65-8F7C-D67B2ECFD4A2}" dt="2021-04-03T22:12:23.361" v="88" actId="26606"/>
          <ac:spMkLst>
            <pc:docMk/>
            <pc:sldMk cId="1171362720" sldId="256"/>
            <ac:spMk id="28" creationId="{AB980901-8348-441D-BC47-AAB8C55E2C86}"/>
          </ac:spMkLst>
        </pc:spChg>
        <pc:spChg chg="add del">
          <ac:chgData name="Sara Ishii" userId="eabb40e0a3d321ab" providerId="LiveId" clId="{088B0E25-0A28-4C65-8F7C-D67B2ECFD4A2}" dt="2021-04-03T22:12:23.361" v="88" actId="26606"/>
          <ac:spMkLst>
            <pc:docMk/>
            <pc:sldMk cId="1171362720" sldId="256"/>
            <ac:spMk id="29" creationId="{C7163242-6303-46DC-BAC1-2A204F061321}"/>
          </ac:spMkLst>
        </pc:spChg>
        <pc:spChg chg="add del">
          <ac:chgData name="Sara Ishii" userId="eabb40e0a3d321ab" providerId="LiveId" clId="{088B0E25-0A28-4C65-8F7C-D67B2ECFD4A2}" dt="2021-04-03T22:12:23.361" v="88" actId="26606"/>
          <ac:spMkLst>
            <pc:docMk/>
            <pc:sldMk cId="1171362720" sldId="256"/>
            <ac:spMk id="30" creationId="{9A5160F0-6244-48E8-9E71-1F51EA90C9E2}"/>
          </ac:spMkLst>
        </pc:spChg>
        <pc:spChg chg="add del">
          <ac:chgData name="Sara Ishii" userId="eabb40e0a3d321ab" providerId="LiveId" clId="{088B0E25-0A28-4C65-8F7C-D67B2ECFD4A2}" dt="2021-04-03T22:12:23.361" v="88" actId="26606"/>
          <ac:spMkLst>
            <pc:docMk/>
            <pc:sldMk cId="1171362720" sldId="256"/>
            <ac:spMk id="31" creationId="{805C4C40-D70E-4C4F-B228-98A0A6132603}"/>
          </ac:spMkLst>
        </pc:spChg>
        <pc:spChg chg="add del">
          <ac:chgData name="Sara Ishii" userId="eabb40e0a3d321ab" providerId="LiveId" clId="{088B0E25-0A28-4C65-8F7C-D67B2ECFD4A2}" dt="2021-04-03T22:12:23.361" v="88" actId="26606"/>
          <ac:spMkLst>
            <pc:docMk/>
            <pc:sldMk cId="1171362720" sldId="256"/>
            <ac:spMk id="32" creationId="{2513D8C9-24E7-4F31-8B40-E3AF6235D241}"/>
          </ac:spMkLst>
        </pc:spChg>
        <pc:spChg chg="add del">
          <ac:chgData name="Sara Ishii" userId="eabb40e0a3d321ab" providerId="LiveId" clId="{088B0E25-0A28-4C65-8F7C-D67B2ECFD4A2}" dt="2021-04-03T22:12:23.361" v="88" actId="26606"/>
          <ac:spMkLst>
            <pc:docMk/>
            <pc:sldMk cId="1171362720" sldId="256"/>
            <ac:spMk id="34" creationId="{9BDFF5CA-602C-465F-8BC3-59C9963028BE}"/>
          </ac:spMkLst>
        </pc:spChg>
        <pc:spChg chg="add del">
          <ac:chgData name="Sara Ishii" userId="eabb40e0a3d321ab" providerId="LiveId" clId="{088B0E25-0A28-4C65-8F7C-D67B2ECFD4A2}" dt="2021-04-03T22:12:26.830" v="90" actId="26606"/>
          <ac:spMkLst>
            <pc:docMk/>
            <pc:sldMk cId="1171362720" sldId="256"/>
            <ac:spMk id="36" creationId="{F6E384F5-137A-40B1-97F0-694CC6ECD59C}"/>
          </ac:spMkLst>
        </pc:spChg>
        <pc:spChg chg="add del">
          <ac:chgData name="Sara Ishii" userId="eabb40e0a3d321ab" providerId="LiveId" clId="{088B0E25-0A28-4C65-8F7C-D67B2ECFD4A2}" dt="2021-04-03T22:12:26.830" v="90" actId="26606"/>
          <ac:spMkLst>
            <pc:docMk/>
            <pc:sldMk cId="1171362720" sldId="256"/>
            <ac:spMk id="37" creationId="{9DBC4630-03DA-474F-BBCB-BA3AE6B317A4}"/>
          </ac:spMkLst>
        </pc:spChg>
        <pc:spChg chg="add del">
          <ac:chgData name="Sara Ishii" userId="eabb40e0a3d321ab" providerId="LiveId" clId="{088B0E25-0A28-4C65-8F7C-D67B2ECFD4A2}" dt="2021-04-03T22:12:26.830" v="90" actId="26606"/>
          <ac:spMkLst>
            <pc:docMk/>
            <pc:sldMk cId="1171362720" sldId="256"/>
            <ac:spMk id="38" creationId="{78418A25-6EAC-4140-BFE6-284E1925B5EE}"/>
          </ac:spMkLst>
        </pc:spChg>
        <pc:spChg chg="add del">
          <ac:chgData name="Sara Ishii" userId="eabb40e0a3d321ab" providerId="LiveId" clId="{088B0E25-0A28-4C65-8F7C-D67B2ECFD4A2}" dt="2021-04-03T22:12:26.830" v="90" actId="26606"/>
          <ac:spMkLst>
            <pc:docMk/>
            <pc:sldMk cId="1171362720" sldId="256"/>
            <ac:spMk id="39" creationId="{31103AB2-C090-458F-B752-294F23AFA8AD}"/>
          </ac:spMkLst>
        </pc:spChg>
        <pc:spChg chg="add del">
          <ac:chgData name="Sara Ishii" userId="eabb40e0a3d321ab" providerId="LiveId" clId="{088B0E25-0A28-4C65-8F7C-D67B2ECFD4A2}" dt="2021-04-03T22:12:29.221" v="92" actId="26606"/>
          <ac:spMkLst>
            <pc:docMk/>
            <pc:sldMk cId="1171362720" sldId="256"/>
            <ac:spMk id="41" creationId="{AC8EEB0F-BA72-49AC-956F-331B60FDE79E}"/>
          </ac:spMkLst>
        </pc:spChg>
        <pc:spChg chg="add del">
          <ac:chgData name="Sara Ishii" userId="eabb40e0a3d321ab" providerId="LiveId" clId="{088B0E25-0A28-4C65-8F7C-D67B2ECFD4A2}" dt="2021-04-03T22:12:29.221" v="92" actId="26606"/>
          <ac:spMkLst>
            <pc:docMk/>
            <pc:sldMk cId="1171362720" sldId="256"/>
            <ac:spMk id="42" creationId="{8CC700D5-9809-43F4-89D5-7DBBCB0DCC10}"/>
          </ac:spMkLst>
        </pc:spChg>
        <pc:spChg chg="add del">
          <ac:chgData name="Sara Ishii" userId="eabb40e0a3d321ab" providerId="LiveId" clId="{088B0E25-0A28-4C65-8F7C-D67B2ECFD4A2}" dt="2021-04-03T22:12:29.221" v="92" actId="26606"/>
          <ac:spMkLst>
            <pc:docMk/>
            <pc:sldMk cId="1171362720" sldId="256"/>
            <ac:spMk id="43" creationId="{C7163242-6303-46DC-BAC1-2A204F061321}"/>
          </ac:spMkLst>
        </pc:spChg>
        <pc:spChg chg="add del">
          <ac:chgData name="Sara Ishii" userId="eabb40e0a3d321ab" providerId="LiveId" clId="{088B0E25-0A28-4C65-8F7C-D67B2ECFD4A2}" dt="2021-04-03T22:12:29.221" v="92" actId="26606"/>
          <ac:spMkLst>
            <pc:docMk/>
            <pc:sldMk cId="1171362720" sldId="256"/>
            <ac:spMk id="44" creationId="{805C4C40-D70E-4C4F-B228-98A0A6132603}"/>
          </ac:spMkLst>
        </pc:spChg>
        <pc:spChg chg="add del">
          <ac:chgData name="Sara Ishii" userId="eabb40e0a3d321ab" providerId="LiveId" clId="{088B0E25-0A28-4C65-8F7C-D67B2ECFD4A2}" dt="2021-04-03T22:12:29.221" v="92" actId="26606"/>
          <ac:spMkLst>
            <pc:docMk/>
            <pc:sldMk cId="1171362720" sldId="256"/>
            <ac:spMk id="45" creationId="{D289228A-771B-48F6-B5DF-7A63EA32421C}"/>
          </ac:spMkLst>
        </pc:spChg>
        <pc:spChg chg="add del">
          <ac:chgData name="Sara Ishii" userId="eabb40e0a3d321ab" providerId="LiveId" clId="{088B0E25-0A28-4C65-8F7C-D67B2ECFD4A2}" dt="2021-04-03T22:12:29.221" v="92" actId="26606"/>
          <ac:spMkLst>
            <pc:docMk/>
            <pc:sldMk cId="1171362720" sldId="256"/>
            <ac:spMk id="46" creationId="{31D5EF21-94C4-481A-BD01-3D29FB305BD9}"/>
          </ac:spMkLst>
        </pc:spChg>
        <pc:spChg chg="add del">
          <ac:chgData name="Sara Ishii" userId="eabb40e0a3d321ab" providerId="LiveId" clId="{088B0E25-0A28-4C65-8F7C-D67B2ECFD4A2}" dt="2021-04-03T22:12:29.221" v="92" actId="26606"/>
          <ac:spMkLst>
            <pc:docMk/>
            <pc:sldMk cId="1171362720" sldId="256"/>
            <ac:spMk id="47" creationId="{AB980901-8348-441D-BC47-AAB8C55E2C86}"/>
          </ac:spMkLst>
        </pc:spChg>
        <pc:spChg chg="add del">
          <ac:chgData name="Sara Ishii" userId="eabb40e0a3d321ab" providerId="LiveId" clId="{088B0E25-0A28-4C65-8F7C-D67B2ECFD4A2}" dt="2021-04-03T22:12:29.221" v="92" actId="26606"/>
          <ac:spMkLst>
            <pc:docMk/>
            <pc:sldMk cId="1171362720" sldId="256"/>
            <ac:spMk id="48" creationId="{9A5160F0-6244-48E8-9E71-1F51EA90C9E2}"/>
          </ac:spMkLst>
        </pc:spChg>
        <pc:spChg chg="add del">
          <ac:chgData name="Sara Ishii" userId="eabb40e0a3d321ab" providerId="LiveId" clId="{088B0E25-0A28-4C65-8F7C-D67B2ECFD4A2}" dt="2021-04-03T22:12:29.221" v="92" actId="26606"/>
          <ac:spMkLst>
            <pc:docMk/>
            <pc:sldMk cId="1171362720" sldId="256"/>
            <ac:spMk id="49" creationId="{2513D8C9-24E7-4F31-8B40-E3AF6235D241}"/>
          </ac:spMkLst>
        </pc:spChg>
        <pc:spChg chg="add del">
          <ac:chgData name="Sara Ishii" userId="eabb40e0a3d321ab" providerId="LiveId" clId="{088B0E25-0A28-4C65-8F7C-D67B2ECFD4A2}" dt="2021-04-03T22:12:29.221" v="92" actId="26606"/>
          <ac:spMkLst>
            <pc:docMk/>
            <pc:sldMk cId="1171362720" sldId="256"/>
            <ac:spMk id="50" creationId="{9BDFF5CA-602C-465F-8BC3-59C9963028BE}"/>
          </ac:spMkLst>
        </pc:spChg>
        <pc:spChg chg="add del">
          <ac:chgData name="Sara Ishii" userId="eabb40e0a3d321ab" providerId="LiveId" clId="{088B0E25-0A28-4C65-8F7C-D67B2ECFD4A2}" dt="2021-04-03T22:12:41.057" v="94" actId="26606"/>
          <ac:spMkLst>
            <pc:docMk/>
            <pc:sldMk cId="1171362720" sldId="256"/>
            <ac:spMk id="52" creationId="{72018E1B-E0B9-4440-AFF3-4112E50A2763}"/>
          </ac:spMkLst>
        </pc:spChg>
        <pc:spChg chg="add">
          <ac:chgData name="Sara Ishii" userId="eabb40e0a3d321ab" providerId="LiveId" clId="{088B0E25-0A28-4C65-8F7C-D67B2ECFD4A2}" dt="2021-04-03T22:12:41.167" v="95" actId="26606"/>
          <ac:spMkLst>
            <pc:docMk/>
            <pc:sldMk cId="1171362720" sldId="256"/>
            <ac:spMk id="54" creationId="{AC8EEB0F-BA72-49AC-956F-331B60FDE79E}"/>
          </ac:spMkLst>
        </pc:spChg>
        <pc:spChg chg="add">
          <ac:chgData name="Sara Ishii" userId="eabb40e0a3d321ab" providerId="LiveId" clId="{088B0E25-0A28-4C65-8F7C-D67B2ECFD4A2}" dt="2021-04-03T22:12:41.167" v="95" actId="26606"/>
          <ac:spMkLst>
            <pc:docMk/>
            <pc:sldMk cId="1171362720" sldId="256"/>
            <ac:spMk id="55" creationId="{8CC700D5-9809-43F4-89D5-7DBBCB0DCC10}"/>
          </ac:spMkLst>
        </pc:spChg>
        <pc:spChg chg="add">
          <ac:chgData name="Sara Ishii" userId="eabb40e0a3d321ab" providerId="LiveId" clId="{088B0E25-0A28-4C65-8F7C-D67B2ECFD4A2}" dt="2021-04-03T22:12:41.167" v="95" actId="26606"/>
          <ac:spMkLst>
            <pc:docMk/>
            <pc:sldMk cId="1171362720" sldId="256"/>
            <ac:spMk id="56" creationId="{C7163242-6303-46DC-BAC1-2A204F061321}"/>
          </ac:spMkLst>
        </pc:spChg>
        <pc:spChg chg="add">
          <ac:chgData name="Sara Ishii" userId="eabb40e0a3d321ab" providerId="LiveId" clId="{088B0E25-0A28-4C65-8F7C-D67B2ECFD4A2}" dt="2021-04-03T22:12:41.167" v="95" actId="26606"/>
          <ac:spMkLst>
            <pc:docMk/>
            <pc:sldMk cId="1171362720" sldId="256"/>
            <ac:spMk id="57" creationId="{805C4C40-D70E-4C4F-B228-98A0A6132603}"/>
          </ac:spMkLst>
        </pc:spChg>
        <pc:spChg chg="add">
          <ac:chgData name="Sara Ishii" userId="eabb40e0a3d321ab" providerId="LiveId" clId="{088B0E25-0A28-4C65-8F7C-D67B2ECFD4A2}" dt="2021-04-03T22:12:41.167" v="95" actId="26606"/>
          <ac:spMkLst>
            <pc:docMk/>
            <pc:sldMk cId="1171362720" sldId="256"/>
            <ac:spMk id="58" creationId="{D289228A-771B-48F6-B5DF-7A63EA32421C}"/>
          </ac:spMkLst>
        </pc:spChg>
        <pc:spChg chg="add">
          <ac:chgData name="Sara Ishii" userId="eabb40e0a3d321ab" providerId="LiveId" clId="{088B0E25-0A28-4C65-8F7C-D67B2ECFD4A2}" dt="2021-04-03T22:12:41.167" v="95" actId="26606"/>
          <ac:spMkLst>
            <pc:docMk/>
            <pc:sldMk cId="1171362720" sldId="256"/>
            <ac:spMk id="59" creationId="{31D5EF21-94C4-481A-BD01-3D29FB305BD9}"/>
          </ac:spMkLst>
        </pc:spChg>
        <pc:spChg chg="add">
          <ac:chgData name="Sara Ishii" userId="eabb40e0a3d321ab" providerId="LiveId" clId="{088B0E25-0A28-4C65-8F7C-D67B2ECFD4A2}" dt="2021-04-03T22:12:41.167" v="95" actId="26606"/>
          <ac:spMkLst>
            <pc:docMk/>
            <pc:sldMk cId="1171362720" sldId="256"/>
            <ac:spMk id="60" creationId="{AB980901-8348-441D-BC47-AAB8C55E2C86}"/>
          </ac:spMkLst>
        </pc:spChg>
        <pc:spChg chg="add">
          <ac:chgData name="Sara Ishii" userId="eabb40e0a3d321ab" providerId="LiveId" clId="{088B0E25-0A28-4C65-8F7C-D67B2ECFD4A2}" dt="2021-04-03T22:12:41.167" v="95" actId="26606"/>
          <ac:spMkLst>
            <pc:docMk/>
            <pc:sldMk cId="1171362720" sldId="256"/>
            <ac:spMk id="61" creationId="{9A5160F0-6244-48E8-9E71-1F51EA90C9E2}"/>
          </ac:spMkLst>
        </pc:spChg>
        <pc:spChg chg="add">
          <ac:chgData name="Sara Ishii" userId="eabb40e0a3d321ab" providerId="LiveId" clId="{088B0E25-0A28-4C65-8F7C-D67B2ECFD4A2}" dt="2021-04-03T22:12:41.167" v="95" actId="26606"/>
          <ac:spMkLst>
            <pc:docMk/>
            <pc:sldMk cId="1171362720" sldId="256"/>
            <ac:spMk id="62" creationId="{2513D8C9-24E7-4F31-8B40-E3AF6235D241}"/>
          </ac:spMkLst>
        </pc:spChg>
        <pc:spChg chg="add">
          <ac:chgData name="Sara Ishii" userId="eabb40e0a3d321ab" providerId="LiveId" clId="{088B0E25-0A28-4C65-8F7C-D67B2ECFD4A2}" dt="2021-04-03T22:12:41.167" v="95" actId="26606"/>
          <ac:spMkLst>
            <pc:docMk/>
            <pc:sldMk cId="1171362720" sldId="256"/>
            <ac:spMk id="63" creationId="{9BDFF5CA-602C-465F-8BC3-59C9963028BE}"/>
          </ac:spMkLst>
        </pc:spChg>
        <pc:picChg chg="add mod ord">
          <ac:chgData name="Sara Ishii" userId="eabb40e0a3d321ab" providerId="LiveId" clId="{088B0E25-0A28-4C65-8F7C-D67B2ECFD4A2}" dt="2021-04-03T22:12:41.167" v="95" actId="26606"/>
          <ac:picMkLst>
            <pc:docMk/>
            <pc:sldMk cId="1171362720" sldId="256"/>
            <ac:picMk id="5" creationId="{E6A70ACB-C421-44ED-A1A0-407F8963F96E}"/>
          </ac:picMkLst>
        </pc:picChg>
        <pc:picChg chg="add mod">
          <ac:chgData name="Sara Ishii" userId="eabb40e0a3d321ab" providerId="LiveId" clId="{088B0E25-0A28-4C65-8F7C-D67B2ECFD4A2}" dt="2021-04-03T22:12:41.167" v="95" actId="26606"/>
          <ac:picMkLst>
            <pc:docMk/>
            <pc:sldMk cId="1171362720" sldId="256"/>
            <ac:picMk id="7" creationId="{98166D04-5A0B-4F81-9C21-47A18CB94779}"/>
          </ac:picMkLst>
        </pc:picChg>
        <pc:picChg chg="add mod ord">
          <ac:chgData name="Sara Ishii" userId="eabb40e0a3d321ab" providerId="LiveId" clId="{088B0E25-0A28-4C65-8F7C-D67B2ECFD4A2}" dt="2021-04-03T22:12:41.167" v="95" actId="26606"/>
          <ac:picMkLst>
            <pc:docMk/>
            <pc:sldMk cId="1171362720" sldId="256"/>
            <ac:picMk id="9" creationId="{48428859-D3AC-4D33-9334-5840A62C74ED}"/>
          </ac:picMkLst>
        </pc:picChg>
        <pc:picChg chg="add mod ord">
          <ac:chgData name="Sara Ishii" userId="eabb40e0a3d321ab" providerId="LiveId" clId="{088B0E25-0A28-4C65-8F7C-D67B2ECFD4A2}" dt="2021-04-03T22:12:41.167" v="95" actId="26606"/>
          <ac:picMkLst>
            <pc:docMk/>
            <pc:sldMk cId="1171362720" sldId="256"/>
            <ac:picMk id="11" creationId="{5CCC9ABB-5CC1-49E7-9015-E3BAE429E1FF}"/>
          </ac:picMkLst>
        </pc:picChg>
      </pc:sldChg>
      <pc:sldChg chg="addSp delSp modSp mod setBg setClrOvrMap">
        <pc:chgData name="Sara Ishii" userId="eabb40e0a3d321ab" providerId="LiveId" clId="{088B0E25-0A28-4C65-8F7C-D67B2ECFD4A2}" dt="2021-04-03T22:04:31.925" v="30" actId="14100"/>
        <pc:sldMkLst>
          <pc:docMk/>
          <pc:sldMk cId="280939263" sldId="257"/>
        </pc:sldMkLst>
        <pc:spChg chg="add del mod ord">
          <ac:chgData name="Sara Ishii" userId="eabb40e0a3d321ab" providerId="LiveId" clId="{088B0E25-0A28-4C65-8F7C-D67B2ECFD4A2}" dt="2021-04-03T22:03:51.043" v="27" actId="26606"/>
          <ac:spMkLst>
            <pc:docMk/>
            <pc:sldMk cId="280939263" sldId="257"/>
            <ac:spMk id="3" creationId="{052E568F-5BE8-486C-9A82-28392861C3E7}"/>
          </ac:spMkLst>
        </pc:spChg>
        <pc:spChg chg="add">
          <ac:chgData name="Sara Ishii" userId="eabb40e0a3d321ab" providerId="LiveId" clId="{088B0E25-0A28-4C65-8F7C-D67B2ECFD4A2}" dt="2021-04-03T22:03:15.350" v="18" actId="26606"/>
          <ac:spMkLst>
            <pc:docMk/>
            <pc:sldMk cId="280939263" sldId="257"/>
            <ac:spMk id="11" creationId="{9228552E-C8B1-4A80-8448-0787CE0FC704}"/>
          </ac:spMkLst>
        </pc:spChg>
        <pc:graphicFrameChg chg="add del">
          <ac:chgData name="Sara Ishii" userId="eabb40e0a3d321ab" providerId="LiveId" clId="{088B0E25-0A28-4C65-8F7C-D67B2ECFD4A2}" dt="2021-04-03T22:03:50.981" v="26" actId="26606"/>
          <ac:graphicFrameMkLst>
            <pc:docMk/>
            <pc:sldMk cId="280939263" sldId="257"/>
            <ac:graphicFrameMk id="13" creationId="{E4798C56-8B02-445D-A8D7-C84B33C6748A}"/>
          </ac:graphicFrameMkLst>
        </pc:graphicFrameChg>
        <pc:graphicFrameChg chg="add mod">
          <ac:chgData name="Sara Ishii" userId="eabb40e0a3d321ab" providerId="LiveId" clId="{088B0E25-0A28-4C65-8F7C-D67B2ECFD4A2}" dt="2021-04-03T22:04:31.925" v="30" actId="14100"/>
          <ac:graphicFrameMkLst>
            <pc:docMk/>
            <pc:sldMk cId="280939263" sldId="257"/>
            <ac:graphicFrameMk id="15" creationId="{B999C8D1-9459-4E3C-B88E-A833BF427E61}"/>
          </ac:graphicFrameMkLst>
        </pc:graphicFrameChg>
        <pc:picChg chg="add del mod">
          <ac:chgData name="Sara Ishii" userId="eabb40e0a3d321ab" providerId="LiveId" clId="{088B0E25-0A28-4C65-8F7C-D67B2ECFD4A2}" dt="2021-04-03T22:02:18.615" v="16" actId="478"/>
          <ac:picMkLst>
            <pc:docMk/>
            <pc:sldMk cId="280939263" sldId="257"/>
            <ac:picMk id="5" creationId="{D6FC2390-EA38-4BC8-A14D-238C665E1577}"/>
          </ac:picMkLst>
        </pc:picChg>
        <pc:picChg chg="add mod">
          <ac:chgData name="Sara Ishii" userId="eabb40e0a3d321ab" providerId="LiveId" clId="{088B0E25-0A28-4C65-8F7C-D67B2ECFD4A2}" dt="2021-04-03T22:03:15.350" v="18" actId="26606"/>
          <ac:picMkLst>
            <pc:docMk/>
            <pc:sldMk cId="280939263" sldId="257"/>
            <ac:picMk id="6" creationId="{967113D9-B9F1-44EF-BDBD-392AD2ECFF18}"/>
          </ac:picMkLst>
        </pc:picChg>
      </pc:sldChg>
      <pc:sldChg chg="addSp delSp modSp mod setBg">
        <pc:chgData name="Sara Ishii" userId="eabb40e0a3d321ab" providerId="LiveId" clId="{088B0E25-0A28-4C65-8F7C-D67B2ECFD4A2}" dt="2021-04-03T22:08:03.633" v="63" actId="403"/>
        <pc:sldMkLst>
          <pc:docMk/>
          <pc:sldMk cId="180878732" sldId="258"/>
        </pc:sldMkLst>
        <pc:spChg chg="mod">
          <ac:chgData name="Sara Ishii" userId="eabb40e0a3d321ab" providerId="LiveId" clId="{088B0E25-0A28-4C65-8F7C-D67B2ECFD4A2}" dt="2021-04-03T22:07:55.383" v="58" actId="1076"/>
          <ac:spMkLst>
            <pc:docMk/>
            <pc:sldMk cId="180878732" sldId="258"/>
            <ac:spMk id="2" creationId="{73C95297-48F8-4190-9685-79CCDCE1C151}"/>
          </ac:spMkLst>
        </pc:spChg>
        <pc:spChg chg="mod ord">
          <ac:chgData name="Sara Ishii" userId="eabb40e0a3d321ab" providerId="LiveId" clId="{088B0E25-0A28-4C65-8F7C-D67B2ECFD4A2}" dt="2021-04-03T22:08:03.633" v="63" actId="403"/>
          <ac:spMkLst>
            <pc:docMk/>
            <pc:sldMk cId="180878732" sldId="258"/>
            <ac:spMk id="3" creationId="{3157E31B-76AD-44A6-A2BC-B4337230A589}"/>
          </ac:spMkLst>
        </pc:spChg>
        <pc:spChg chg="add del">
          <ac:chgData name="Sara Ishii" userId="eabb40e0a3d321ab" providerId="LiveId" clId="{088B0E25-0A28-4C65-8F7C-D67B2ECFD4A2}" dt="2021-04-03T22:07:40.896" v="53" actId="26606"/>
          <ac:spMkLst>
            <pc:docMk/>
            <pc:sldMk cId="180878732" sldId="258"/>
            <ac:spMk id="12" creationId="{3CD9DF72-87A3-404E-A828-84CBF11A8303}"/>
          </ac:spMkLst>
        </pc:spChg>
        <pc:spChg chg="add del">
          <ac:chgData name="Sara Ishii" userId="eabb40e0a3d321ab" providerId="LiveId" clId="{088B0E25-0A28-4C65-8F7C-D67B2ECFD4A2}" dt="2021-04-03T22:07:44.521" v="55" actId="26606"/>
          <ac:spMkLst>
            <pc:docMk/>
            <pc:sldMk cId="180878732" sldId="258"/>
            <ac:spMk id="14" creationId="{23E547B5-89CF-4EC0-96DE-25771AED0799}"/>
          </ac:spMkLst>
        </pc:spChg>
        <pc:spChg chg="add del">
          <ac:chgData name="Sara Ishii" userId="eabb40e0a3d321ab" providerId="LiveId" clId="{088B0E25-0A28-4C65-8F7C-D67B2ECFD4A2}" dt="2021-04-03T22:07:44.521" v="55" actId="26606"/>
          <ac:spMkLst>
            <pc:docMk/>
            <pc:sldMk cId="180878732" sldId="258"/>
            <ac:spMk id="15" creationId="{3F0B8CEB-8279-4E5E-A0CE-1FC9F71736F2}"/>
          </ac:spMkLst>
        </pc:spChg>
        <pc:picChg chg="add mod ord">
          <ac:chgData name="Sara Ishii" userId="eabb40e0a3d321ab" providerId="LiveId" clId="{088B0E25-0A28-4C65-8F7C-D67B2ECFD4A2}" dt="2021-04-03T22:07:44.880" v="56" actId="26606"/>
          <ac:picMkLst>
            <pc:docMk/>
            <pc:sldMk cId="180878732" sldId="258"/>
            <ac:picMk id="4" creationId="{7DA08005-8CFE-42C7-96C4-328994B77609}"/>
          </ac:picMkLst>
        </pc:picChg>
        <pc:picChg chg="add del">
          <ac:chgData name="Sara Ishii" userId="eabb40e0a3d321ab" providerId="LiveId" clId="{088B0E25-0A28-4C65-8F7C-D67B2ECFD4A2}" dt="2021-04-03T22:07:35.941" v="51" actId="26606"/>
          <ac:picMkLst>
            <pc:docMk/>
            <pc:sldMk cId="180878732" sldId="258"/>
            <ac:picMk id="9" creationId="{54DDEBDD-D8BD-41A6-8A0D-B00E3768B0F9}"/>
          </ac:picMkLst>
        </pc:picChg>
        <pc:picChg chg="add">
          <ac:chgData name="Sara Ishii" userId="eabb40e0a3d321ab" providerId="LiveId" clId="{088B0E25-0A28-4C65-8F7C-D67B2ECFD4A2}" dt="2021-04-03T22:07:44.880" v="56" actId="26606"/>
          <ac:picMkLst>
            <pc:docMk/>
            <pc:sldMk cId="180878732" sldId="258"/>
            <ac:picMk id="17" creationId="{54DDEBDD-D8BD-41A6-8A0D-B00E3768B0F9}"/>
          </ac:picMkLst>
        </pc:picChg>
        <pc:cxnChg chg="add del">
          <ac:chgData name="Sara Ishii" userId="eabb40e0a3d321ab" providerId="LiveId" clId="{088B0E25-0A28-4C65-8F7C-D67B2ECFD4A2}" dt="2021-04-03T22:07:40.896" v="53" actId="26606"/>
          <ac:cxnSpMkLst>
            <pc:docMk/>
            <pc:sldMk cId="180878732" sldId="258"/>
            <ac:cxnSpMk id="11" creationId="{20E3A342-4D61-4E3F-AF90-1AB42AEB96CC}"/>
          </ac:cxnSpMkLst>
        </pc:cxnChg>
      </pc:sldChg>
      <pc:sldChg chg="addSp modSp mod setBg">
        <pc:chgData name="Sara Ishii" userId="eabb40e0a3d321ab" providerId="LiveId" clId="{088B0E25-0A28-4C65-8F7C-D67B2ECFD4A2}" dt="2021-04-03T22:10:31.641" v="79" actId="27636"/>
        <pc:sldMkLst>
          <pc:docMk/>
          <pc:sldMk cId="1442924909" sldId="259"/>
        </pc:sldMkLst>
        <pc:spChg chg="mod">
          <ac:chgData name="Sara Ishii" userId="eabb40e0a3d321ab" providerId="LiveId" clId="{088B0E25-0A28-4C65-8F7C-D67B2ECFD4A2}" dt="2021-04-03T22:10:17.632" v="73" actId="26606"/>
          <ac:spMkLst>
            <pc:docMk/>
            <pc:sldMk cId="1442924909" sldId="259"/>
            <ac:spMk id="2" creationId="{3D495629-371A-41D0-B7FB-201116CD80EB}"/>
          </ac:spMkLst>
        </pc:spChg>
        <pc:spChg chg="mod">
          <ac:chgData name="Sara Ishii" userId="eabb40e0a3d321ab" providerId="LiveId" clId="{088B0E25-0A28-4C65-8F7C-D67B2ECFD4A2}" dt="2021-04-03T22:10:31.641" v="79" actId="27636"/>
          <ac:spMkLst>
            <pc:docMk/>
            <pc:sldMk cId="1442924909" sldId="259"/>
            <ac:spMk id="3" creationId="{4E1F2CF1-854E-406E-B9DC-E28A0F90F8FA}"/>
          </ac:spMkLst>
        </pc:spChg>
        <pc:spChg chg="add">
          <ac:chgData name="Sara Ishii" userId="eabb40e0a3d321ab" providerId="LiveId" clId="{088B0E25-0A28-4C65-8F7C-D67B2ECFD4A2}" dt="2021-04-03T22:10:17.632" v="73" actId="26606"/>
          <ac:spMkLst>
            <pc:docMk/>
            <pc:sldMk cId="1442924909" sldId="259"/>
            <ac:spMk id="9" creationId="{3CD9DF72-87A3-404E-A828-84CBF11A8303}"/>
          </ac:spMkLst>
        </pc:spChg>
        <pc:picChg chg="add mod ord">
          <ac:chgData name="Sara Ishii" userId="eabb40e0a3d321ab" providerId="LiveId" clId="{088B0E25-0A28-4C65-8F7C-D67B2ECFD4A2}" dt="2021-04-03T22:10:17.632" v="73" actId="26606"/>
          <ac:picMkLst>
            <pc:docMk/>
            <pc:sldMk cId="1442924909" sldId="259"/>
            <ac:picMk id="4" creationId="{819D1841-3FDC-4B49-B6AA-A765D64F8D7D}"/>
          </ac:picMkLst>
        </pc:picChg>
        <pc:cxnChg chg="add">
          <ac:chgData name="Sara Ishii" userId="eabb40e0a3d321ab" providerId="LiveId" clId="{088B0E25-0A28-4C65-8F7C-D67B2ECFD4A2}" dt="2021-04-03T22:10:17.632" v="73" actId="26606"/>
          <ac:cxnSpMkLst>
            <pc:docMk/>
            <pc:sldMk cId="1442924909" sldId="259"/>
            <ac:cxnSpMk id="11" creationId="{20E3A342-4D61-4E3F-AF90-1AB42AEB96CC}"/>
          </ac:cxnSpMkLst>
        </pc:cxnChg>
      </pc:sldChg>
      <pc:sldChg chg="addSp delSp modSp mod">
        <pc:chgData name="Sara Ishii" userId="eabb40e0a3d321ab" providerId="LiveId" clId="{088B0E25-0A28-4C65-8F7C-D67B2ECFD4A2}" dt="2021-04-03T22:05:50.035" v="38" actId="20577"/>
        <pc:sldMkLst>
          <pc:docMk/>
          <pc:sldMk cId="575431352" sldId="261"/>
        </pc:sldMkLst>
        <pc:spChg chg="mod">
          <ac:chgData name="Sara Ishii" userId="eabb40e0a3d321ab" providerId="LiveId" clId="{088B0E25-0A28-4C65-8F7C-D67B2ECFD4A2}" dt="2021-04-03T22:05:50.035" v="38" actId="20577"/>
          <ac:spMkLst>
            <pc:docMk/>
            <pc:sldMk cId="575431352" sldId="261"/>
            <ac:spMk id="2" creationId="{5FF4B2BF-3DF7-4D76-9724-BA5BB1ACF831}"/>
          </ac:spMkLst>
        </pc:spChg>
        <pc:picChg chg="add del mod">
          <ac:chgData name="Sara Ishii" userId="eabb40e0a3d321ab" providerId="LiveId" clId="{088B0E25-0A28-4C65-8F7C-D67B2ECFD4A2}" dt="2021-04-03T21:59:52.226" v="7" actId="478"/>
          <ac:picMkLst>
            <pc:docMk/>
            <pc:sldMk cId="575431352" sldId="261"/>
            <ac:picMk id="4" creationId="{60B8DBD7-5751-4916-ABE0-3928B59E62E7}"/>
          </ac:picMkLst>
        </pc:picChg>
        <pc:picChg chg="add mod">
          <ac:chgData name="Sara Ishii" userId="eabb40e0a3d321ab" providerId="LiveId" clId="{088B0E25-0A28-4C65-8F7C-D67B2ECFD4A2}" dt="2021-04-03T22:01:29.598" v="9" actId="1076"/>
          <ac:picMkLst>
            <pc:docMk/>
            <pc:sldMk cId="575431352" sldId="261"/>
            <ac:picMk id="6" creationId="{1F51ED17-FCEE-4911-9A18-2942F6C23331}"/>
          </ac:picMkLst>
        </pc:picChg>
      </pc:sldChg>
      <pc:sldChg chg="addSp modSp mod ord">
        <pc:chgData name="Sara Ishii" userId="eabb40e0a3d321ab" providerId="LiveId" clId="{088B0E25-0A28-4C65-8F7C-D67B2ECFD4A2}" dt="2021-04-22T17:53:15.730" v="198"/>
        <pc:sldMkLst>
          <pc:docMk/>
          <pc:sldMk cId="2758449835" sldId="262"/>
        </pc:sldMkLst>
        <pc:spChg chg="mod">
          <ac:chgData name="Sara Ishii" userId="eabb40e0a3d321ab" providerId="LiveId" clId="{088B0E25-0A28-4C65-8F7C-D67B2ECFD4A2}" dt="2021-04-03T22:05:52.637" v="39" actId="20577"/>
          <ac:spMkLst>
            <pc:docMk/>
            <pc:sldMk cId="2758449835" sldId="262"/>
            <ac:spMk id="2" creationId="{5FF4B2BF-3DF7-4D76-9724-BA5BB1ACF831}"/>
          </ac:spMkLst>
        </pc:spChg>
        <pc:picChg chg="add mod">
          <ac:chgData name="Sara Ishii" userId="eabb40e0a3d321ab" providerId="LiveId" clId="{088B0E25-0A28-4C65-8F7C-D67B2ECFD4A2}" dt="2021-04-03T22:05:17.503" v="32" actId="1076"/>
          <ac:picMkLst>
            <pc:docMk/>
            <pc:sldMk cId="2758449835" sldId="262"/>
            <ac:picMk id="4" creationId="{A60131FB-7222-46DE-97EC-DBD92443F795}"/>
          </ac:picMkLst>
        </pc:picChg>
      </pc:sldChg>
      <pc:sldChg chg="del">
        <pc:chgData name="Sara Ishii" userId="eabb40e0a3d321ab" providerId="LiveId" clId="{088B0E25-0A28-4C65-8F7C-D67B2ECFD4A2}" dt="2021-04-03T22:06:29.172" v="47" actId="47"/>
        <pc:sldMkLst>
          <pc:docMk/>
          <pc:sldMk cId="1987190838" sldId="263"/>
        </pc:sldMkLst>
      </pc:sldChg>
      <pc:sldChg chg="del">
        <pc:chgData name="Sara Ishii" userId="eabb40e0a3d321ab" providerId="LiveId" clId="{088B0E25-0A28-4C65-8F7C-D67B2ECFD4A2}" dt="2021-04-03T22:06:29.906" v="48" actId="47"/>
        <pc:sldMkLst>
          <pc:docMk/>
          <pc:sldMk cId="525049116" sldId="264"/>
        </pc:sldMkLst>
      </pc:sldChg>
      <pc:sldChg chg="addSp delSp modSp add mod">
        <pc:chgData name="Sara Ishii" userId="eabb40e0a3d321ab" providerId="LiveId" clId="{088B0E25-0A28-4C65-8F7C-D67B2ECFD4A2}" dt="2021-04-03T22:08:51.132" v="68" actId="1076"/>
        <pc:sldMkLst>
          <pc:docMk/>
          <pc:sldMk cId="362007413" sldId="266"/>
        </pc:sldMkLst>
        <pc:spChg chg="mod">
          <ac:chgData name="Sara Ishii" userId="eabb40e0a3d321ab" providerId="LiveId" clId="{088B0E25-0A28-4C65-8F7C-D67B2ECFD4A2}" dt="2021-04-03T22:06:19.656" v="43" actId="20577"/>
          <ac:spMkLst>
            <pc:docMk/>
            <pc:sldMk cId="362007413" sldId="266"/>
            <ac:spMk id="2" creationId="{5FF4B2BF-3DF7-4D76-9724-BA5BB1ACF831}"/>
          </ac:spMkLst>
        </pc:spChg>
        <pc:picChg chg="del">
          <ac:chgData name="Sara Ishii" userId="eabb40e0a3d321ab" providerId="LiveId" clId="{088B0E25-0A28-4C65-8F7C-D67B2ECFD4A2}" dt="2021-04-03T22:06:13.202" v="41" actId="478"/>
          <ac:picMkLst>
            <pc:docMk/>
            <pc:sldMk cId="362007413" sldId="266"/>
            <ac:picMk id="4" creationId="{A60131FB-7222-46DE-97EC-DBD92443F795}"/>
          </ac:picMkLst>
        </pc:picChg>
        <pc:picChg chg="add mod">
          <ac:chgData name="Sara Ishii" userId="eabb40e0a3d321ab" providerId="LiveId" clId="{088B0E25-0A28-4C65-8F7C-D67B2ECFD4A2}" dt="2021-04-03T22:08:51.132" v="68" actId="1076"/>
          <ac:picMkLst>
            <pc:docMk/>
            <pc:sldMk cId="362007413" sldId="266"/>
            <ac:picMk id="5" creationId="{500418D2-C08E-4177-995C-2CF60F1C43D6}"/>
          </ac:picMkLst>
        </pc:picChg>
      </pc:sldChg>
      <pc:sldChg chg="addSp modSp add mod ord">
        <pc:chgData name="Sara Ishii" userId="eabb40e0a3d321ab" providerId="LiveId" clId="{088B0E25-0A28-4C65-8F7C-D67B2ECFD4A2}" dt="2021-04-13T16:51:29.533" v="97"/>
        <pc:sldMkLst>
          <pc:docMk/>
          <pc:sldMk cId="178013520" sldId="267"/>
        </pc:sldMkLst>
        <pc:spChg chg="mod">
          <ac:chgData name="Sara Ishii" userId="eabb40e0a3d321ab" providerId="LiveId" clId="{088B0E25-0A28-4C65-8F7C-D67B2ECFD4A2}" dt="2021-04-03T22:06:27.469" v="46" actId="20577"/>
          <ac:spMkLst>
            <pc:docMk/>
            <pc:sldMk cId="178013520" sldId="267"/>
            <ac:spMk id="2" creationId="{5FF4B2BF-3DF7-4D76-9724-BA5BB1ACF831}"/>
          </ac:spMkLst>
        </pc:spChg>
        <pc:picChg chg="add mod">
          <ac:chgData name="Sara Ishii" userId="eabb40e0a3d321ab" providerId="LiveId" clId="{088B0E25-0A28-4C65-8F7C-D67B2ECFD4A2}" dt="2021-04-03T22:09:16.880" v="71" actId="1076"/>
          <ac:picMkLst>
            <pc:docMk/>
            <pc:sldMk cId="178013520" sldId="267"/>
            <ac:picMk id="4" creationId="{1988839A-B1C6-4A10-9DF1-5699D9F96AFD}"/>
          </ac:picMkLst>
        </pc:picChg>
      </pc:sldChg>
      <pc:sldChg chg="addSp delSp modSp new mod setBg">
        <pc:chgData name="Sara Ishii" userId="eabb40e0a3d321ab" providerId="LiveId" clId="{088B0E25-0A28-4C65-8F7C-D67B2ECFD4A2}" dt="2021-04-22T18:18:06.195" v="256" actId="207"/>
        <pc:sldMkLst>
          <pc:docMk/>
          <pc:sldMk cId="2127162167" sldId="268"/>
        </pc:sldMkLst>
        <pc:spChg chg="mod ord">
          <ac:chgData name="Sara Ishii" userId="eabb40e0a3d321ab" providerId="LiveId" clId="{088B0E25-0A28-4C65-8F7C-D67B2ECFD4A2}" dt="2021-04-22T18:18:06.195" v="256" actId="207"/>
          <ac:spMkLst>
            <pc:docMk/>
            <pc:sldMk cId="2127162167" sldId="268"/>
            <ac:spMk id="2" creationId="{0091E138-B39D-4CDB-80CB-D9544903BA76}"/>
          </ac:spMkLst>
        </pc:spChg>
        <pc:spChg chg="add">
          <ac:chgData name="Sara Ishii" userId="eabb40e0a3d321ab" providerId="LiveId" clId="{088B0E25-0A28-4C65-8F7C-D67B2ECFD4A2}" dt="2021-04-22T18:17:13.419" v="242" actId="26606"/>
          <ac:spMkLst>
            <pc:docMk/>
            <pc:sldMk cId="2127162167" sldId="268"/>
            <ac:spMk id="8" creationId="{C1DD1A8A-57D5-4A81-AD04-532B043C5611}"/>
          </ac:spMkLst>
        </pc:spChg>
        <pc:spChg chg="add">
          <ac:chgData name="Sara Ishii" userId="eabb40e0a3d321ab" providerId="LiveId" clId="{088B0E25-0A28-4C65-8F7C-D67B2ECFD4A2}" dt="2021-04-22T18:17:13.419" v="242" actId="26606"/>
          <ac:spMkLst>
            <pc:docMk/>
            <pc:sldMk cId="2127162167" sldId="268"/>
            <ac:spMk id="10" creationId="{007891EC-4501-44ED-A8C8-B11B6DB767AB}"/>
          </ac:spMkLst>
        </pc:spChg>
        <pc:picChg chg="add del mod">
          <ac:chgData name="Sara Ishii" userId="eabb40e0a3d321ab" providerId="LiveId" clId="{088B0E25-0A28-4C65-8F7C-D67B2ECFD4A2}" dt="2021-04-22T18:17:49.933" v="255" actId="478"/>
          <ac:picMkLst>
            <pc:docMk/>
            <pc:sldMk cId="2127162167" sldId="268"/>
            <ac:picMk id="3" creationId="{53786799-D99F-49AD-AC35-26375252F48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C8586-E96A-4532-B92C-F5B85790E12C}"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822438CC-7AC3-42D6-93DF-5BAD3D31BE92}">
      <dgm:prSet/>
      <dgm:spPr/>
      <dgm:t>
        <a:bodyPr/>
        <a:lstStyle/>
        <a:p>
          <a:r>
            <a:rPr lang="en-US"/>
            <a:t>Jan. 2020</a:t>
          </a:r>
        </a:p>
      </dgm:t>
    </dgm:pt>
    <dgm:pt modelId="{02FF104E-7A06-4AC3-8B9B-3A3103399F74}" type="parTrans" cxnId="{A8F2CC74-F9BB-47D5-AC22-3E9DD9BAA732}">
      <dgm:prSet/>
      <dgm:spPr/>
      <dgm:t>
        <a:bodyPr/>
        <a:lstStyle/>
        <a:p>
          <a:endParaRPr lang="en-US"/>
        </a:p>
      </dgm:t>
    </dgm:pt>
    <dgm:pt modelId="{9D6A5A28-2C1B-4EC3-9ACE-8D9AB94B3019}" type="sibTrans" cxnId="{A8F2CC74-F9BB-47D5-AC22-3E9DD9BAA732}">
      <dgm:prSet/>
      <dgm:spPr/>
      <dgm:t>
        <a:bodyPr/>
        <a:lstStyle/>
        <a:p>
          <a:endParaRPr lang="en-US"/>
        </a:p>
      </dgm:t>
    </dgm:pt>
    <dgm:pt modelId="{CB956159-B9C4-4806-B865-3DE2F04A1DBF}">
      <dgm:prSet/>
      <dgm:spPr/>
      <dgm:t>
        <a:bodyPr/>
        <a:lstStyle/>
        <a:p>
          <a:r>
            <a:rPr lang="en-US"/>
            <a:t>World Health Organization (WHO) announced a Coronavirus-related pneumonia in Wuhan, China</a:t>
          </a:r>
        </a:p>
      </dgm:t>
    </dgm:pt>
    <dgm:pt modelId="{3BF00FF0-A175-4B79-A58C-81684DD10C80}" type="parTrans" cxnId="{6CCC80D2-0BF9-40F5-A1C5-DF7B1CE32A19}">
      <dgm:prSet/>
      <dgm:spPr/>
      <dgm:t>
        <a:bodyPr/>
        <a:lstStyle/>
        <a:p>
          <a:endParaRPr lang="en-US"/>
        </a:p>
      </dgm:t>
    </dgm:pt>
    <dgm:pt modelId="{754FEA41-0FA3-479E-A6D7-76B69517E08C}" type="sibTrans" cxnId="{6CCC80D2-0BF9-40F5-A1C5-DF7B1CE32A19}">
      <dgm:prSet/>
      <dgm:spPr/>
      <dgm:t>
        <a:bodyPr/>
        <a:lstStyle/>
        <a:p>
          <a:endParaRPr lang="en-US"/>
        </a:p>
      </dgm:t>
    </dgm:pt>
    <dgm:pt modelId="{79A7B47E-EE6B-480F-BF89-2985BFF4039A}">
      <dgm:prSet/>
      <dgm:spPr/>
      <dgm:t>
        <a:bodyPr/>
        <a:lstStyle/>
        <a:p>
          <a:r>
            <a:rPr lang="en-US"/>
            <a:t>Feb. 2020</a:t>
          </a:r>
        </a:p>
      </dgm:t>
    </dgm:pt>
    <dgm:pt modelId="{A496D060-5176-48A8-ABDE-57492ABBB487}" type="parTrans" cxnId="{D75F7B56-4F32-4432-8BE9-C9E81FEB78A3}">
      <dgm:prSet/>
      <dgm:spPr/>
      <dgm:t>
        <a:bodyPr/>
        <a:lstStyle/>
        <a:p>
          <a:endParaRPr lang="en-US"/>
        </a:p>
      </dgm:t>
    </dgm:pt>
    <dgm:pt modelId="{D8EFDC3B-4FC9-465A-8686-BEFE7BEBE479}" type="sibTrans" cxnId="{D75F7B56-4F32-4432-8BE9-C9E81FEB78A3}">
      <dgm:prSet/>
      <dgm:spPr/>
      <dgm:t>
        <a:bodyPr/>
        <a:lstStyle/>
        <a:p>
          <a:endParaRPr lang="en-US"/>
        </a:p>
      </dgm:t>
    </dgm:pt>
    <dgm:pt modelId="{4212A83D-BFEC-46DB-9F6D-CB87459A45D5}">
      <dgm:prSet/>
      <dgm:spPr/>
      <dgm:t>
        <a:bodyPr/>
        <a:lstStyle/>
        <a:p>
          <a:r>
            <a:rPr lang="en-US"/>
            <a:t>US declares a Public Health Emergency</a:t>
          </a:r>
        </a:p>
      </dgm:t>
    </dgm:pt>
    <dgm:pt modelId="{DCDA34A2-A45D-4300-B812-52426363FF7F}" type="parTrans" cxnId="{7D30A8E4-8E3C-4F52-87B7-DA55D852C660}">
      <dgm:prSet/>
      <dgm:spPr/>
      <dgm:t>
        <a:bodyPr/>
        <a:lstStyle/>
        <a:p>
          <a:endParaRPr lang="en-US"/>
        </a:p>
      </dgm:t>
    </dgm:pt>
    <dgm:pt modelId="{FC79C020-67CB-44DC-8018-EFFECE0AF049}" type="sibTrans" cxnId="{7D30A8E4-8E3C-4F52-87B7-DA55D852C660}">
      <dgm:prSet/>
      <dgm:spPr/>
      <dgm:t>
        <a:bodyPr/>
        <a:lstStyle/>
        <a:p>
          <a:endParaRPr lang="en-US"/>
        </a:p>
      </dgm:t>
    </dgm:pt>
    <dgm:pt modelId="{827780DE-166B-4140-A36F-4F5B2A79598A}">
      <dgm:prSet/>
      <dgm:spPr/>
      <dgm:t>
        <a:bodyPr/>
        <a:lstStyle/>
        <a:p>
          <a:r>
            <a:rPr lang="en-US"/>
            <a:t>Mar. 2020</a:t>
          </a:r>
        </a:p>
      </dgm:t>
    </dgm:pt>
    <dgm:pt modelId="{B028D39F-8BFE-41A9-8521-09801BA75A03}" type="parTrans" cxnId="{F1926546-05FB-4C0E-8217-E6CB84CD80A8}">
      <dgm:prSet/>
      <dgm:spPr/>
      <dgm:t>
        <a:bodyPr/>
        <a:lstStyle/>
        <a:p>
          <a:endParaRPr lang="en-US"/>
        </a:p>
      </dgm:t>
    </dgm:pt>
    <dgm:pt modelId="{C993C288-D674-485C-A554-D0F0E4C55C91}" type="sibTrans" cxnId="{F1926546-05FB-4C0E-8217-E6CB84CD80A8}">
      <dgm:prSet/>
      <dgm:spPr/>
      <dgm:t>
        <a:bodyPr/>
        <a:lstStyle/>
        <a:p>
          <a:endParaRPr lang="en-US"/>
        </a:p>
      </dgm:t>
    </dgm:pt>
    <dgm:pt modelId="{CAF260F4-FD1B-4133-A72E-3141C134A8EC}">
      <dgm:prSet/>
      <dgm:spPr/>
      <dgm:t>
        <a:bodyPr/>
        <a:lstStyle/>
        <a:p>
          <a:r>
            <a:rPr lang="en-US"/>
            <a:t>WHO Declares COVID-19 a pandemic</a:t>
          </a:r>
        </a:p>
      </dgm:t>
    </dgm:pt>
    <dgm:pt modelId="{75D79543-0800-471D-AFF3-22E4C1669BDD}" type="parTrans" cxnId="{688638E6-2778-4E35-AF9C-65DBBD69183A}">
      <dgm:prSet/>
      <dgm:spPr/>
      <dgm:t>
        <a:bodyPr/>
        <a:lstStyle/>
        <a:p>
          <a:endParaRPr lang="en-US"/>
        </a:p>
      </dgm:t>
    </dgm:pt>
    <dgm:pt modelId="{06E79392-0DDD-408E-9255-75A5635140A9}" type="sibTrans" cxnId="{688638E6-2778-4E35-AF9C-65DBBD69183A}">
      <dgm:prSet/>
      <dgm:spPr/>
      <dgm:t>
        <a:bodyPr/>
        <a:lstStyle/>
        <a:p>
          <a:endParaRPr lang="en-US"/>
        </a:p>
      </dgm:t>
    </dgm:pt>
    <dgm:pt modelId="{E3855BCD-6D49-41B7-BAE8-7A99437B21C7}">
      <dgm:prSet/>
      <dgm:spPr/>
      <dgm:t>
        <a:bodyPr/>
        <a:lstStyle/>
        <a:p>
          <a:r>
            <a:rPr lang="en-US"/>
            <a:t>19 Mar.</a:t>
          </a:r>
        </a:p>
      </dgm:t>
    </dgm:pt>
    <dgm:pt modelId="{3D0B8636-83C9-447E-A500-6B19DE15A246}" type="parTrans" cxnId="{EBE7C14A-95D7-402C-B1C2-D420467CA63D}">
      <dgm:prSet/>
      <dgm:spPr/>
      <dgm:t>
        <a:bodyPr/>
        <a:lstStyle/>
        <a:p>
          <a:endParaRPr lang="en-US"/>
        </a:p>
      </dgm:t>
    </dgm:pt>
    <dgm:pt modelId="{4DD2919F-20F0-4E44-BDF7-9351CCD01008}" type="sibTrans" cxnId="{EBE7C14A-95D7-402C-B1C2-D420467CA63D}">
      <dgm:prSet/>
      <dgm:spPr/>
      <dgm:t>
        <a:bodyPr/>
        <a:lstStyle/>
        <a:p>
          <a:endParaRPr lang="en-US"/>
        </a:p>
      </dgm:t>
    </dgm:pt>
    <dgm:pt modelId="{512781D2-7B19-4EC3-A060-B1C701F0DDE5}">
      <dgm:prSet/>
      <dgm:spPr/>
      <dgm:t>
        <a:bodyPr/>
        <a:lstStyle/>
        <a:p>
          <a:r>
            <a:rPr lang="en-US"/>
            <a:t>California becomes the first state to issue a stay-at-home order.  (Texas issues a a statewide stay-at-home mandate on April 2nd)</a:t>
          </a:r>
        </a:p>
      </dgm:t>
    </dgm:pt>
    <dgm:pt modelId="{6583F3D5-4DE8-4316-8CC1-96039C76C7F6}" type="parTrans" cxnId="{B4FF68B8-62A2-4744-8F8F-C5EE7158AC23}">
      <dgm:prSet/>
      <dgm:spPr/>
      <dgm:t>
        <a:bodyPr/>
        <a:lstStyle/>
        <a:p>
          <a:endParaRPr lang="en-US"/>
        </a:p>
      </dgm:t>
    </dgm:pt>
    <dgm:pt modelId="{CCE53AE8-B225-409E-BB76-BC2D2922F716}" type="sibTrans" cxnId="{B4FF68B8-62A2-4744-8F8F-C5EE7158AC23}">
      <dgm:prSet/>
      <dgm:spPr/>
      <dgm:t>
        <a:bodyPr/>
        <a:lstStyle/>
        <a:p>
          <a:endParaRPr lang="en-US"/>
        </a:p>
      </dgm:t>
    </dgm:pt>
    <dgm:pt modelId="{1A8E4C42-128F-41F4-A61C-D95AD459A521}" type="pres">
      <dgm:prSet presAssocID="{003C8586-E96A-4532-B92C-F5B85790E12C}" presName="Name0" presStyleCnt="0">
        <dgm:presLayoutVars>
          <dgm:chMax/>
          <dgm:chPref/>
          <dgm:animLvl val="lvl"/>
        </dgm:presLayoutVars>
      </dgm:prSet>
      <dgm:spPr/>
    </dgm:pt>
    <dgm:pt modelId="{7B8CC9A1-9759-4A32-8090-1D184212BD46}" type="pres">
      <dgm:prSet presAssocID="{822438CC-7AC3-42D6-93DF-5BAD3D31BE92}" presName="composite" presStyleCnt="0"/>
      <dgm:spPr/>
    </dgm:pt>
    <dgm:pt modelId="{A159C6F4-9DF1-4E21-AF0E-A6AD152259E9}" type="pres">
      <dgm:prSet presAssocID="{822438CC-7AC3-42D6-93DF-5BAD3D31BE92}" presName="Parent1" presStyleLbl="alignNode1" presStyleIdx="0" presStyleCnt="4">
        <dgm:presLayoutVars>
          <dgm:chMax val="1"/>
          <dgm:chPref val="1"/>
          <dgm:bulletEnabled val="1"/>
        </dgm:presLayoutVars>
      </dgm:prSet>
      <dgm:spPr/>
    </dgm:pt>
    <dgm:pt modelId="{29A5B47C-A4D3-4010-9B8D-98C0C8FD76A3}" type="pres">
      <dgm:prSet presAssocID="{822438CC-7AC3-42D6-93DF-5BAD3D31BE92}" presName="Childtext1" presStyleLbl="revTx" presStyleIdx="0" presStyleCnt="4">
        <dgm:presLayoutVars>
          <dgm:chMax val="0"/>
          <dgm:chPref val="0"/>
          <dgm:bulletEnabled/>
        </dgm:presLayoutVars>
      </dgm:prSet>
      <dgm:spPr/>
    </dgm:pt>
    <dgm:pt modelId="{6D799C31-FF07-4F7C-84CB-E59D24F9C186}" type="pres">
      <dgm:prSet presAssocID="{822438CC-7AC3-42D6-93DF-5BAD3D31BE92}" presName="ConnectLine" presStyleLbl="sibTrans1D1" presStyleIdx="0" presStyleCnt="4"/>
      <dgm:spPr>
        <a:noFill/>
        <a:ln w="12700" cap="flat" cmpd="sng" algn="ctr">
          <a:solidFill>
            <a:schemeClr val="accent1">
              <a:hueOff val="0"/>
              <a:satOff val="0"/>
              <a:lumOff val="0"/>
              <a:alphaOff val="0"/>
            </a:schemeClr>
          </a:solidFill>
          <a:prstDash val="dash"/>
          <a:miter lim="800000"/>
        </a:ln>
        <a:effectLst/>
      </dgm:spPr>
    </dgm:pt>
    <dgm:pt modelId="{3E2B148E-A2E8-4B30-8145-5EF0194AD741}" type="pres">
      <dgm:prSet presAssocID="{822438CC-7AC3-42D6-93DF-5BAD3D31BE92}" presName="ConnectLineEnd" presStyleLbl="node1" presStyleIdx="0" presStyleCnt="4"/>
      <dgm:spPr/>
    </dgm:pt>
    <dgm:pt modelId="{2084CD4C-B990-4B86-B2D9-798217A11BAE}" type="pres">
      <dgm:prSet presAssocID="{822438CC-7AC3-42D6-93DF-5BAD3D31BE92}" presName="EmptyPane" presStyleCnt="0"/>
      <dgm:spPr/>
    </dgm:pt>
    <dgm:pt modelId="{FC6A99EC-CBCD-4A32-9E08-97245839E17D}" type="pres">
      <dgm:prSet presAssocID="{9D6A5A28-2C1B-4EC3-9ACE-8D9AB94B3019}" presName="spaceBetweenRectangles" presStyleLbl="fgAcc1" presStyleIdx="0" presStyleCnt="3"/>
      <dgm:spPr/>
    </dgm:pt>
    <dgm:pt modelId="{836C6053-CFCF-40BF-AA5E-1AB74773919C}" type="pres">
      <dgm:prSet presAssocID="{79A7B47E-EE6B-480F-BF89-2985BFF4039A}" presName="composite" presStyleCnt="0"/>
      <dgm:spPr/>
    </dgm:pt>
    <dgm:pt modelId="{58996BE8-D0D3-44AB-8FB8-5F313EBBA821}" type="pres">
      <dgm:prSet presAssocID="{79A7B47E-EE6B-480F-BF89-2985BFF4039A}" presName="Parent1" presStyleLbl="alignNode1" presStyleIdx="1" presStyleCnt="4">
        <dgm:presLayoutVars>
          <dgm:chMax val="1"/>
          <dgm:chPref val="1"/>
          <dgm:bulletEnabled val="1"/>
        </dgm:presLayoutVars>
      </dgm:prSet>
      <dgm:spPr/>
    </dgm:pt>
    <dgm:pt modelId="{92D91423-860E-459E-88C2-C066270433D5}" type="pres">
      <dgm:prSet presAssocID="{79A7B47E-EE6B-480F-BF89-2985BFF4039A}" presName="Childtext1" presStyleLbl="revTx" presStyleIdx="1" presStyleCnt="4">
        <dgm:presLayoutVars>
          <dgm:chMax val="0"/>
          <dgm:chPref val="0"/>
          <dgm:bulletEnabled/>
        </dgm:presLayoutVars>
      </dgm:prSet>
      <dgm:spPr/>
    </dgm:pt>
    <dgm:pt modelId="{47B7EA3D-B6BD-4DFB-A47C-36A5DEAF3D7A}" type="pres">
      <dgm:prSet presAssocID="{79A7B47E-EE6B-480F-BF89-2985BFF4039A}" presName="ConnectLine" presStyleLbl="sibTrans1D1" presStyleIdx="1" presStyleCnt="4"/>
      <dgm:spPr>
        <a:noFill/>
        <a:ln w="12700" cap="flat" cmpd="sng" algn="ctr">
          <a:solidFill>
            <a:schemeClr val="accent1">
              <a:hueOff val="0"/>
              <a:satOff val="0"/>
              <a:lumOff val="0"/>
              <a:alphaOff val="0"/>
            </a:schemeClr>
          </a:solidFill>
          <a:prstDash val="dash"/>
          <a:miter lim="800000"/>
        </a:ln>
        <a:effectLst/>
      </dgm:spPr>
    </dgm:pt>
    <dgm:pt modelId="{014BDAE3-39A9-476B-BE44-387292F1EBD7}" type="pres">
      <dgm:prSet presAssocID="{79A7B47E-EE6B-480F-BF89-2985BFF4039A}" presName="ConnectLineEnd" presStyleLbl="node1" presStyleIdx="1" presStyleCnt="4"/>
      <dgm:spPr/>
    </dgm:pt>
    <dgm:pt modelId="{540D77DC-D563-4C61-B3AF-B04D5C5435E1}" type="pres">
      <dgm:prSet presAssocID="{79A7B47E-EE6B-480F-BF89-2985BFF4039A}" presName="EmptyPane" presStyleCnt="0"/>
      <dgm:spPr/>
    </dgm:pt>
    <dgm:pt modelId="{02525B90-35EC-41C4-9B0A-8E038A986223}" type="pres">
      <dgm:prSet presAssocID="{D8EFDC3B-4FC9-465A-8686-BEFE7BEBE479}" presName="spaceBetweenRectangles" presStyleLbl="fgAcc1" presStyleIdx="1" presStyleCnt="3"/>
      <dgm:spPr/>
    </dgm:pt>
    <dgm:pt modelId="{615C6973-C615-4991-8C91-351605B7E0D0}" type="pres">
      <dgm:prSet presAssocID="{827780DE-166B-4140-A36F-4F5B2A79598A}" presName="composite" presStyleCnt="0"/>
      <dgm:spPr/>
    </dgm:pt>
    <dgm:pt modelId="{B7885DF1-786E-42FC-9BB7-7DBE29B18C18}" type="pres">
      <dgm:prSet presAssocID="{827780DE-166B-4140-A36F-4F5B2A79598A}" presName="Parent1" presStyleLbl="alignNode1" presStyleIdx="2" presStyleCnt="4">
        <dgm:presLayoutVars>
          <dgm:chMax val="1"/>
          <dgm:chPref val="1"/>
          <dgm:bulletEnabled val="1"/>
        </dgm:presLayoutVars>
      </dgm:prSet>
      <dgm:spPr/>
    </dgm:pt>
    <dgm:pt modelId="{14061C45-0250-4B08-9E0B-7CE1D4542508}" type="pres">
      <dgm:prSet presAssocID="{827780DE-166B-4140-A36F-4F5B2A79598A}" presName="Childtext1" presStyleLbl="revTx" presStyleIdx="2" presStyleCnt="4">
        <dgm:presLayoutVars>
          <dgm:chMax val="0"/>
          <dgm:chPref val="0"/>
          <dgm:bulletEnabled/>
        </dgm:presLayoutVars>
      </dgm:prSet>
      <dgm:spPr/>
    </dgm:pt>
    <dgm:pt modelId="{62CD11D5-2BC2-464E-9590-92C5D0B9D384}" type="pres">
      <dgm:prSet presAssocID="{827780DE-166B-4140-A36F-4F5B2A79598A}" presName="ConnectLine" presStyleLbl="sibTrans1D1" presStyleIdx="2" presStyleCnt="4"/>
      <dgm:spPr>
        <a:noFill/>
        <a:ln w="12700" cap="flat" cmpd="sng" algn="ctr">
          <a:solidFill>
            <a:schemeClr val="accent1">
              <a:hueOff val="0"/>
              <a:satOff val="0"/>
              <a:lumOff val="0"/>
              <a:alphaOff val="0"/>
            </a:schemeClr>
          </a:solidFill>
          <a:prstDash val="dash"/>
          <a:miter lim="800000"/>
        </a:ln>
        <a:effectLst/>
      </dgm:spPr>
    </dgm:pt>
    <dgm:pt modelId="{9F22F7C5-21F4-4667-9FF4-385B38BBB8CB}" type="pres">
      <dgm:prSet presAssocID="{827780DE-166B-4140-A36F-4F5B2A79598A}" presName="ConnectLineEnd" presStyleLbl="node1" presStyleIdx="2" presStyleCnt="4"/>
      <dgm:spPr/>
    </dgm:pt>
    <dgm:pt modelId="{2307907C-3FB5-4428-B6AD-56D26300EC98}" type="pres">
      <dgm:prSet presAssocID="{827780DE-166B-4140-A36F-4F5B2A79598A}" presName="EmptyPane" presStyleCnt="0"/>
      <dgm:spPr/>
    </dgm:pt>
    <dgm:pt modelId="{5DFE0904-CAB9-4E96-85BD-DA589F47563E}" type="pres">
      <dgm:prSet presAssocID="{C993C288-D674-485C-A554-D0F0E4C55C91}" presName="spaceBetweenRectangles" presStyleLbl="fgAcc1" presStyleIdx="2" presStyleCnt="3"/>
      <dgm:spPr/>
    </dgm:pt>
    <dgm:pt modelId="{C3EEC4FF-EC72-4AFD-90D4-26E32145D1DA}" type="pres">
      <dgm:prSet presAssocID="{E3855BCD-6D49-41B7-BAE8-7A99437B21C7}" presName="composite" presStyleCnt="0"/>
      <dgm:spPr/>
    </dgm:pt>
    <dgm:pt modelId="{18AC66BF-4CED-4222-BD87-E6537A5EDCC9}" type="pres">
      <dgm:prSet presAssocID="{E3855BCD-6D49-41B7-BAE8-7A99437B21C7}" presName="Parent1" presStyleLbl="alignNode1" presStyleIdx="3" presStyleCnt="4">
        <dgm:presLayoutVars>
          <dgm:chMax val="1"/>
          <dgm:chPref val="1"/>
          <dgm:bulletEnabled val="1"/>
        </dgm:presLayoutVars>
      </dgm:prSet>
      <dgm:spPr/>
    </dgm:pt>
    <dgm:pt modelId="{E87B1499-9236-4E2D-B23D-2D189D5229D8}" type="pres">
      <dgm:prSet presAssocID="{E3855BCD-6D49-41B7-BAE8-7A99437B21C7}" presName="Childtext1" presStyleLbl="revTx" presStyleIdx="3" presStyleCnt="4">
        <dgm:presLayoutVars>
          <dgm:chMax val="0"/>
          <dgm:chPref val="0"/>
          <dgm:bulletEnabled/>
        </dgm:presLayoutVars>
      </dgm:prSet>
      <dgm:spPr/>
    </dgm:pt>
    <dgm:pt modelId="{E938A179-18C2-4B82-B37C-6AFA39ED0D39}" type="pres">
      <dgm:prSet presAssocID="{E3855BCD-6D49-41B7-BAE8-7A99437B21C7}" presName="ConnectLine" presStyleLbl="sibTrans1D1" presStyleIdx="3" presStyleCnt="4"/>
      <dgm:spPr>
        <a:noFill/>
        <a:ln w="12700" cap="flat" cmpd="sng" algn="ctr">
          <a:solidFill>
            <a:schemeClr val="accent1">
              <a:hueOff val="0"/>
              <a:satOff val="0"/>
              <a:lumOff val="0"/>
              <a:alphaOff val="0"/>
            </a:schemeClr>
          </a:solidFill>
          <a:prstDash val="dash"/>
          <a:miter lim="800000"/>
        </a:ln>
        <a:effectLst/>
      </dgm:spPr>
    </dgm:pt>
    <dgm:pt modelId="{7FE28D56-3B21-42F0-9BED-DCD644865313}" type="pres">
      <dgm:prSet presAssocID="{E3855BCD-6D49-41B7-BAE8-7A99437B21C7}" presName="ConnectLineEnd" presStyleLbl="node1" presStyleIdx="3" presStyleCnt="4"/>
      <dgm:spPr/>
    </dgm:pt>
    <dgm:pt modelId="{C64E4BF5-87DB-4C72-9CBD-A426BAF51BA6}" type="pres">
      <dgm:prSet presAssocID="{E3855BCD-6D49-41B7-BAE8-7A99437B21C7}" presName="EmptyPane" presStyleCnt="0"/>
      <dgm:spPr/>
    </dgm:pt>
  </dgm:ptLst>
  <dgm:cxnLst>
    <dgm:cxn modelId="{D809A301-E5B1-470F-A9D8-4C2054D1D63F}" type="presOf" srcId="{827780DE-166B-4140-A36F-4F5B2A79598A}" destId="{B7885DF1-786E-42FC-9BB7-7DBE29B18C18}" srcOrd="0" destOrd="0" presId="urn:microsoft.com/office/officeart/2016/7/layout/HexagonTimeline"/>
    <dgm:cxn modelId="{EB0FA145-DDD7-49F4-83E1-93DA8297CCE4}" type="presOf" srcId="{CB956159-B9C4-4806-B865-3DE2F04A1DBF}" destId="{29A5B47C-A4D3-4010-9B8D-98C0C8FD76A3}" srcOrd="0" destOrd="0" presId="urn:microsoft.com/office/officeart/2016/7/layout/HexagonTimeline"/>
    <dgm:cxn modelId="{F1926546-05FB-4C0E-8217-E6CB84CD80A8}" srcId="{003C8586-E96A-4532-B92C-F5B85790E12C}" destId="{827780DE-166B-4140-A36F-4F5B2A79598A}" srcOrd="2" destOrd="0" parTransId="{B028D39F-8BFE-41A9-8521-09801BA75A03}" sibTransId="{C993C288-D674-485C-A554-D0F0E4C55C91}"/>
    <dgm:cxn modelId="{D2447369-A1CE-46BE-8631-189D445C7041}" type="presOf" srcId="{003C8586-E96A-4532-B92C-F5B85790E12C}" destId="{1A8E4C42-128F-41F4-A61C-D95AD459A521}" srcOrd="0" destOrd="0" presId="urn:microsoft.com/office/officeart/2016/7/layout/HexagonTimeline"/>
    <dgm:cxn modelId="{34ECD769-5581-402C-94BB-6AF1135FC093}" type="presOf" srcId="{CAF260F4-FD1B-4133-A72E-3141C134A8EC}" destId="{14061C45-0250-4B08-9E0B-7CE1D4542508}" srcOrd="0" destOrd="0" presId="urn:microsoft.com/office/officeart/2016/7/layout/HexagonTimeline"/>
    <dgm:cxn modelId="{EBE7C14A-95D7-402C-B1C2-D420467CA63D}" srcId="{003C8586-E96A-4532-B92C-F5B85790E12C}" destId="{E3855BCD-6D49-41B7-BAE8-7A99437B21C7}" srcOrd="3" destOrd="0" parTransId="{3D0B8636-83C9-447E-A500-6B19DE15A246}" sibTransId="{4DD2919F-20F0-4E44-BDF7-9351CCD01008}"/>
    <dgm:cxn modelId="{A8F2CC74-F9BB-47D5-AC22-3E9DD9BAA732}" srcId="{003C8586-E96A-4532-B92C-F5B85790E12C}" destId="{822438CC-7AC3-42D6-93DF-5BAD3D31BE92}" srcOrd="0" destOrd="0" parTransId="{02FF104E-7A06-4AC3-8B9B-3A3103399F74}" sibTransId="{9D6A5A28-2C1B-4EC3-9ACE-8D9AB94B3019}"/>
    <dgm:cxn modelId="{D75F7B56-4F32-4432-8BE9-C9E81FEB78A3}" srcId="{003C8586-E96A-4532-B92C-F5B85790E12C}" destId="{79A7B47E-EE6B-480F-BF89-2985BFF4039A}" srcOrd="1" destOrd="0" parTransId="{A496D060-5176-48A8-ABDE-57492ABBB487}" sibTransId="{D8EFDC3B-4FC9-465A-8686-BEFE7BEBE479}"/>
    <dgm:cxn modelId="{B4FF68B8-62A2-4744-8F8F-C5EE7158AC23}" srcId="{E3855BCD-6D49-41B7-BAE8-7A99437B21C7}" destId="{512781D2-7B19-4EC3-A060-B1C701F0DDE5}" srcOrd="0" destOrd="0" parTransId="{6583F3D5-4DE8-4316-8CC1-96039C76C7F6}" sibTransId="{CCE53AE8-B225-409E-BB76-BC2D2922F716}"/>
    <dgm:cxn modelId="{963034C8-925B-460F-9CF8-972BE06B456E}" type="presOf" srcId="{4212A83D-BFEC-46DB-9F6D-CB87459A45D5}" destId="{92D91423-860E-459E-88C2-C066270433D5}" srcOrd="0" destOrd="0" presId="urn:microsoft.com/office/officeart/2016/7/layout/HexagonTimeline"/>
    <dgm:cxn modelId="{6CCC80D2-0BF9-40F5-A1C5-DF7B1CE32A19}" srcId="{822438CC-7AC3-42D6-93DF-5BAD3D31BE92}" destId="{CB956159-B9C4-4806-B865-3DE2F04A1DBF}" srcOrd="0" destOrd="0" parTransId="{3BF00FF0-A175-4B79-A58C-81684DD10C80}" sibTransId="{754FEA41-0FA3-479E-A6D7-76B69517E08C}"/>
    <dgm:cxn modelId="{7D30A8E4-8E3C-4F52-87B7-DA55D852C660}" srcId="{79A7B47E-EE6B-480F-BF89-2985BFF4039A}" destId="{4212A83D-BFEC-46DB-9F6D-CB87459A45D5}" srcOrd="0" destOrd="0" parTransId="{DCDA34A2-A45D-4300-B812-52426363FF7F}" sibTransId="{FC79C020-67CB-44DC-8018-EFFECE0AF049}"/>
    <dgm:cxn modelId="{FC02A7E5-CFCD-4AC8-B166-52105D9E64E7}" type="presOf" srcId="{512781D2-7B19-4EC3-A060-B1C701F0DDE5}" destId="{E87B1499-9236-4E2D-B23D-2D189D5229D8}" srcOrd="0" destOrd="0" presId="urn:microsoft.com/office/officeart/2016/7/layout/HexagonTimeline"/>
    <dgm:cxn modelId="{688638E6-2778-4E35-AF9C-65DBBD69183A}" srcId="{827780DE-166B-4140-A36F-4F5B2A79598A}" destId="{CAF260F4-FD1B-4133-A72E-3141C134A8EC}" srcOrd="0" destOrd="0" parTransId="{75D79543-0800-471D-AFF3-22E4C1669BDD}" sibTransId="{06E79392-0DDD-408E-9255-75A5635140A9}"/>
    <dgm:cxn modelId="{4B58B7EA-8B27-4A9B-A1E7-E7BA31F78730}" type="presOf" srcId="{E3855BCD-6D49-41B7-BAE8-7A99437B21C7}" destId="{18AC66BF-4CED-4222-BD87-E6537A5EDCC9}" srcOrd="0" destOrd="0" presId="urn:microsoft.com/office/officeart/2016/7/layout/HexagonTimeline"/>
    <dgm:cxn modelId="{31F247EF-E224-496B-9903-8895226F11BD}" type="presOf" srcId="{822438CC-7AC3-42D6-93DF-5BAD3D31BE92}" destId="{A159C6F4-9DF1-4E21-AF0E-A6AD152259E9}" srcOrd="0" destOrd="0" presId="urn:microsoft.com/office/officeart/2016/7/layout/HexagonTimeline"/>
    <dgm:cxn modelId="{548FA6F4-B82C-4378-B99E-10DDD7AC555D}" type="presOf" srcId="{79A7B47E-EE6B-480F-BF89-2985BFF4039A}" destId="{58996BE8-D0D3-44AB-8FB8-5F313EBBA821}" srcOrd="0" destOrd="0" presId="urn:microsoft.com/office/officeart/2016/7/layout/HexagonTimeline"/>
    <dgm:cxn modelId="{C8B205CF-5E0F-4C2C-88F4-CC3F048B6C15}" type="presParOf" srcId="{1A8E4C42-128F-41F4-A61C-D95AD459A521}" destId="{7B8CC9A1-9759-4A32-8090-1D184212BD46}" srcOrd="0" destOrd="0" presId="urn:microsoft.com/office/officeart/2016/7/layout/HexagonTimeline"/>
    <dgm:cxn modelId="{4A84738B-9231-42AE-B304-58BE3E8A2A80}" type="presParOf" srcId="{7B8CC9A1-9759-4A32-8090-1D184212BD46}" destId="{A159C6F4-9DF1-4E21-AF0E-A6AD152259E9}" srcOrd="0" destOrd="0" presId="urn:microsoft.com/office/officeart/2016/7/layout/HexagonTimeline"/>
    <dgm:cxn modelId="{8135511E-CF36-482C-99DD-6E15EC8E7AE3}" type="presParOf" srcId="{7B8CC9A1-9759-4A32-8090-1D184212BD46}" destId="{29A5B47C-A4D3-4010-9B8D-98C0C8FD76A3}" srcOrd="1" destOrd="0" presId="urn:microsoft.com/office/officeart/2016/7/layout/HexagonTimeline"/>
    <dgm:cxn modelId="{2624CF4C-2DCF-4CC7-86C5-6CBAFC50B147}" type="presParOf" srcId="{7B8CC9A1-9759-4A32-8090-1D184212BD46}" destId="{6D799C31-FF07-4F7C-84CB-E59D24F9C186}" srcOrd="2" destOrd="0" presId="urn:microsoft.com/office/officeart/2016/7/layout/HexagonTimeline"/>
    <dgm:cxn modelId="{FEFDC302-6281-4191-887D-ACDB448DCD2E}" type="presParOf" srcId="{7B8CC9A1-9759-4A32-8090-1D184212BD46}" destId="{3E2B148E-A2E8-4B30-8145-5EF0194AD741}" srcOrd="3" destOrd="0" presId="urn:microsoft.com/office/officeart/2016/7/layout/HexagonTimeline"/>
    <dgm:cxn modelId="{5E604109-BB89-4AC0-B054-D725BD3D5F84}" type="presParOf" srcId="{7B8CC9A1-9759-4A32-8090-1D184212BD46}" destId="{2084CD4C-B990-4B86-B2D9-798217A11BAE}" srcOrd="4" destOrd="0" presId="urn:microsoft.com/office/officeart/2016/7/layout/HexagonTimeline"/>
    <dgm:cxn modelId="{3824E368-F712-4D88-BB95-2828891BF9C0}" type="presParOf" srcId="{1A8E4C42-128F-41F4-A61C-D95AD459A521}" destId="{FC6A99EC-CBCD-4A32-9E08-97245839E17D}" srcOrd="1" destOrd="0" presId="urn:microsoft.com/office/officeart/2016/7/layout/HexagonTimeline"/>
    <dgm:cxn modelId="{276CDA57-9901-4377-BEE2-FDD4B840C0E9}" type="presParOf" srcId="{1A8E4C42-128F-41F4-A61C-D95AD459A521}" destId="{836C6053-CFCF-40BF-AA5E-1AB74773919C}" srcOrd="2" destOrd="0" presId="urn:microsoft.com/office/officeart/2016/7/layout/HexagonTimeline"/>
    <dgm:cxn modelId="{0AB644A2-D65E-46F5-BD22-36FC25458E69}" type="presParOf" srcId="{836C6053-CFCF-40BF-AA5E-1AB74773919C}" destId="{58996BE8-D0D3-44AB-8FB8-5F313EBBA821}" srcOrd="0" destOrd="0" presId="urn:microsoft.com/office/officeart/2016/7/layout/HexagonTimeline"/>
    <dgm:cxn modelId="{47643DE1-0EC8-4D47-9293-9D212269DBA8}" type="presParOf" srcId="{836C6053-CFCF-40BF-AA5E-1AB74773919C}" destId="{92D91423-860E-459E-88C2-C066270433D5}" srcOrd="1" destOrd="0" presId="urn:microsoft.com/office/officeart/2016/7/layout/HexagonTimeline"/>
    <dgm:cxn modelId="{8507ED7C-4638-4F33-9274-7DEFE8FC9594}" type="presParOf" srcId="{836C6053-CFCF-40BF-AA5E-1AB74773919C}" destId="{47B7EA3D-B6BD-4DFB-A47C-36A5DEAF3D7A}" srcOrd="2" destOrd="0" presId="urn:microsoft.com/office/officeart/2016/7/layout/HexagonTimeline"/>
    <dgm:cxn modelId="{8CA7BE93-008E-402F-AFF8-1F337F14A81D}" type="presParOf" srcId="{836C6053-CFCF-40BF-AA5E-1AB74773919C}" destId="{014BDAE3-39A9-476B-BE44-387292F1EBD7}" srcOrd="3" destOrd="0" presId="urn:microsoft.com/office/officeart/2016/7/layout/HexagonTimeline"/>
    <dgm:cxn modelId="{101F2ADF-A747-49C8-9A10-128699516A5C}" type="presParOf" srcId="{836C6053-CFCF-40BF-AA5E-1AB74773919C}" destId="{540D77DC-D563-4C61-B3AF-B04D5C5435E1}" srcOrd="4" destOrd="0" presId="urn:microsoft.com/office/officeart/2016/7/layout/HexagonTimeline"/>
    <dgm:cxn modelId="{C455C71D-8DAE-495B-8B24-5105A303E553}" type="presParOf" srcId="{1A8E4C42-128F-41F4-A61C-D95AD459A521}" destId="{02525B90-35EC-41C4-9B0A-8E038A986223}" srcOrd="3" destOrd="0" presId="urn:microsoft.com/office/officeart/2016/7/layout/HexagonTimeline"/>
    <dgm:cxn modelId="{E430F84B-7B1B-457A-BD9E-A08590C2D621}" type="presParOf" srcId="{1A8E4C42-128F-41F4-A61C-D95AD459A521}" destId="{615C6973-C615-4991-8C91-351605B7E0D0}" srcOrd="4" destOrd="0" presId="urn:microsoft.com/office/officeart/2016/7/layout/HexagonTimeline"/>
    <dgm:cxn modelId="{46A8633F-9357-49CB-9EA1-C3DC99A0AC5F}" type="presParOf" srcId="{615C6973-C615-4991-8C91-351605B7E0D0}" destId="{B7885DF1-786E-42FC-9BB7-7DBE29B18C18}" srcOrd="0" destOrd="0" presId="urn:microsoft.com/office/officeart/2016/7/layout/HexagonTimeline"/>
    <dgm:cxn modelId="{AA13404A-F62C-4157-91FD-8883024D09B3}" type="presParOf" srcId="{615C6973-C615-4991-8C91-351605B7E0D0}" destId="{14061C45-0250-4B08-9E0B-7CE1D4542508}" srcOrd="1" destOrd="0" presId="urn:microsoft.com/office/officeart/2016/7/layout/HexagonTimeline"/>
    <dgm:cxn modelId="{E6ADB6C5-1081-42A9-BA82-9F4C417C8D1A}" type="presParOf" srcId="{615C6973-C615-4991-8C91-351605B7E0D0}" destId="{62CD11D5-2BC2-464E-9590-92C5D0B9D384}" srcOrd="2" destOrd="0" presId="urn:microsoft.com/office/officeart/2016/7/layout/HexagonTimeline"/>
    <dgm:cxn modelId="{E28C2F81-6A14-4A13-804A-853297646262}" type="presParOf" srcId="{615C6973-C615-4991-8C91-351605B7E0D0}" destId="{9F22F7C5-21F4-4667-9FF4-385B38BBB8CB}" srcOrd="3" destOrd="0" presId="urn:microsoft.com/office/officeart/2016/7/layout/HexagonTimeline"/>
    <dgm:cxn modelId="{B43C5C2F-465E-4C55-B857-7816A5DBD48B}" type="presParOf" srcId="{615C6973-C615-4991-8C91-351605B7E0D0}" destId="{2307907C-3FB5-4428-B6AD-56D26300EC98}" srcOrd="4" destOrd="0" presId="urn:microsoft.com/office/officeart/2016/7/layout/HexagonTimeline"/>
    <dgm:cxn modelId="{F78FC925-5671-4FFE-B246-039344781261}" type="presParOf" srcId="{1A8E4C42-128F-41F4-A61C-D95AD459A521}" destId="{5DFE0904-CAB9-4E96-85BD-DA589F47563E}" srcOrd="5" destOrd="0" presId="urn:microsoft.com/office/officeart/2016/7/layout/HexagonTimeline"/>
    <dgm:cxn modelId="{E2D7E9E9-7A0E-4282-8AE7-8731AF986ED6}" type="presParOf" srcId="{1A8E4C42-128F-41F4-A61C-D95AD459A521}" destId="{C3EEC4FF-EC72-4AFD-90D4-26E32145D1DA}" srcOrd="6" destOrd="0" presId="urn:microsoft.com/office/officeart/2016/7/layout/HexagonTimeline"/>
    <dgm:cxn modelId="{2BD9FE01-79DD-4454-B897-FB4A05DCECD2}" type="presParOf" srcId="{C3EEC4FF-EC72-4AFD-90D4-26E32145D1DA}" destId="{18AC66BF-4CED-4222-BD87-E6537A5EDCC9}" srcOrd="0" destOrd="0" presId="urn:microsoft.com/office/officeart/2016/7/layout/HexagonTimeline"/>
    <dgm:cxn modelId="{F44F3DFB-D4D1-4B34-8573-A55D7DA3CC81}" type="presParOf" srcId="{C3EEC4FF-EC72-4AFD-90D4-26E32145D1DA}" destId="{E87B1499-9236-4E2D-B23D-2D189D5229D8}" srcOrd="1" destOrd="0" presId="urn:microsoft.com/office/officeart/2016/7/layout/HexagonTimeline"/>
    <dgm:cxn modelId="{C677CF80-DA18-4E62-9E63-E410632BA896}" type="presParOf" srcId="{C3EEC4FF-EC72-4AFD-90D4-26E32145D1DA}" destId="{E938A179-18C2-4B82-B37C-6AFA39ED0D39}" srcOrd="2" destOrd="0" presId="urn:microsoft.com/office/officeart/2016/7/layout/HexagonTimeline"/>
    <dgm:cxn modelId="{8EED74C1-022E-4468-843A-DFE341B9D4D0}" type="presParOf" srcId="{C3EEC4FF-EC72-4AFD-90D4-26E32145D1DA}" destId="{7FE28D56-3B21-42F0-9BED-DCD644865313}" srcOrd="3" destOrd="0" presId="urn:microsoft.com/office/officeart/2016/7/layout/HexagonTimeline"/>
    <dgm:cxn modelId="{C4BBDFD4-020B-4EE4-A881-0F1AFE2E61EC}" type="presParOf" srcId="{C3EEC4FF-EC72-4AFD-90D4-26E32145D1DA}" destId="{C64E4BF5-87DB-4C72-9CBD-A426BAF51BA6}"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9C6F4-9DF1-4E21-AF0E-A6AD152259E9}">
      <dsp:nvSpPr>
        <dsp:cNvPr id="0" name=""/>
        <dsp:cNvSpPr/>
      </dsp:nvSpPr>
      <dsp:spPr>
        <a:xfrm>
          <a:off x="412330" y="2535652"/>
          <a:ext cx="2120557" cy="691541"/>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a:t>Jan. 2020</a:t>
          </a:r>
        </a:p>
      </dsp:txBody>
      <dsp:txXfrm>
        <a:off x="412330" y="2535652"/>
        <a:ext cx="1982249" cy="691541"/>
      </dsp:txXfrm>
    </dsp:sp>
    <dsp:sp modelId="{29A5B47C-A4D3-4010-9B8D-98C0C8FD76A3}">
      <dsp:nvSpPr>
        <dsp:cNvPr id="0" name=""/>
        <dsp:cNvSpPr/>
      </dsp:nvSpPr>
      <dsp:spPr>
        <a:xfrm>
          <a:off x="0" y="0"/>
          <a:ext cx="2945218" cy="1844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b" anchorCtr="1">
          <a:noAutofit/>
        </a:bodyPr>
        <a:lstStyle/>
        <a:p>
          <a:pPr marL="0" lvl="0" indent="0" algn="ctr" defTabSz="755650">
            <a:lnSpc>
              <a:spcPct val="90000"/>
            </a:lnSpc>
            <a:spcBef>
              <a:spcPct val="0"/>
            </a:spcBef>
            <a:spcAft>
              <a:spcPct val="35000"/>
            </a:spcAft>
            <a:buNone/>
          </a:pPr>
          <a:r>
            <a:rPr lang="en-US" sz="1700" kern="1200"/>
            <a:t>World Health Organization (WHO) announced a Coronavirus-related pneumonia in Wuhan, China</a:t>
          </a:r>
        </a:p>
      </dsp:txBody>
      <dsp:txXfrm>
        <a:off x="0" y="0"/>
        <a:ext cx="2945218" cy="1844110"/>
      </dsp:txXfrm>
    </dsp:sp>
    <dsp:sp modelId="{FC6A99EC-CBCD-4A32-9E08-97245839E17D}">
      <dsp:nvSpPr>
        <dsp:cNvPr id="0" name=""/>
        <dsp:cNvSpPr/>
      </dsp:nvSpPr>
      <dsp:spPr>
        <a:xfrm>
          <a:off x="2532887" y="2881423"/>
          <a:ext cx="824661" cy="0"/>
        </a:xfrm>
        <a:custGeom>
          <a:avLst/>
          <a:gdLst/>
          <a:ahLst/>
          <a:cxnLst/>
          <a:rect l="0" t="0" r="0" b="0"/>
          <a:pathLst>
            <a:path>
              <a:moveTo>
                <a:pt x="0" y="0"/>
              </a:moveTo>
              <a:lnTo>
                <a:pt x="82466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799C31-FF07-4F7C-84CB-E59D24F9C186}">
      <dsp:nvSpPr>
        <dsp:cNvPr id="0" name=""/>
        <dsp:cNvSpPr/>
      </dsp:nvSpPr>
      <dsp:spPr>
        <a:xfrm>
          <a:off x="1472609" y="1959367"/>
          <a:ext cx="0" cy="5762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E2B148E-A2E8-4B30-8145-5EF0194AD741}">
      <dsp:nvSpPr>
        <dsp:cNvPr id="0" name=""/>
        <dsp:cNvSpPr/>
      </dsp:nvSpPr>
      <dsp:spPr>
        <a:xfrm>
          <a:off x="1414980" y="1844110"/>
          <a:ext cx="115256" cy="1152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996BE8-D0D3-44AB-8FB8-5F313EBBA821}">
      <dsp:nvSpPr>
        <dsp:cNvPr id="0" name=""/>
        <dsp:cNvSpPr/>
      </dsp:nvSpPr>
      <dsp:spPr>
        <a:xfrm>
          <a:off x="3357549" y="2535652"/>
          <a:ext cx="2120557" cy="691541"/>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a:t>Feb. 2020</a:t>
          </a:r>
        </a:p>
      </dsp:txBody>
      <dsp:txXfrm>
        <a:off x="3626468" y="2623350"/>
        <a:ext cx="1582719" cy="516145"/>
      </dsp:txXfrm>
    </dsp:sp>
    <dsp:sp modelId="{92D91423-860E-459E-88C2-C066270433D5}">
      <dsp:nvSpPr>
        <dsp:cNvPr id="0" name=""/>
        <dsp:cNvSpPr/>
      </dsp:nvSpPr>
      <dsp:spPr>
        <a:xfrm>
          <a:off x="2945218" y="3918735"/>
          <a:ext cx="2945218" cy="1844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t" anchorCtr="1">
          <a:noAutofit/>
        </a:bodyPr>
        <a:lstStyle/>
        <a:p>
          <a:pPr marL="0" lvl="0" indent="0" algn="ctr" defTabSz="755650">
            <a:lnSpc>
              <a:spcPct val="90000"/>
            </a:lnSpc>
            <a:spcBef>
              <a:spcPct val="0"/>
            </a:spcBef>
            <a:spcAft>
              <a:spcPct val="35000"/>
            </a:spcAft>
            <a:buNone/>
          </a:pPr>
          <a:r>
            <a:rPr lang="en-US" sz="1700" kern="1200"/>
            <a:t>US declares a Public Health Emergency</a:t>
          </a:r>
        </a:p>
      </dsp:txBody>
      <dsp:txXfrm>
        <a:off x="2945218" y="3918735"/>
        <a:ext cx="2945218" cy="1844110"/>
      </dsp:txXfrm>
    </dsp:sp>
    <dsp:sp modelId="{02525B90-35EC-41C4-9B0A-8E038A986223}">
      <dsp:nvSpPr>
        <dsp:cNvPr id="0" name=""/>
        <dsp:cNvSpPr/>
      </dsp:nvSpPr>
      <dsp:spPr>
        <a:xfrm>
          <a:off x="5478106" y="2881423"/>
          <a:ext cx="824661" cy="0"/>
        </a:xfrm>
        <a:custGeom>
          <a:avLst/>
          <a:gdLst/>
          <a:ahLst/>
          <a:cxnLst/>
          <a:rect l="0" t="0" r="0" b="0"/>
          <a:pathLst>
            <a:path>
              <a:moveTo>
                <a:pt x="0" y="0"/>
              </a:moveTo>
              <a:lnTo>
                <a:pt x="82466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7EA3D-B6BD-4DFB-A47C-36A5DEAF3D7A}">
      <dsp:nvSpPr>
        <dsp:cNvPr id="0" name=""/>
        <dsp:cNvSpPr/>
      </dsp:nvSpPr>
      <dsp:spPr>
        <a:xfrm>
          <a:off x="4417827" y="3227193"/>
          <a:ext cx="0" cy="5762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14BDAE3-39A9-476B-BE44-387292F1EBD7}">
      <dsp:nvSpPr>
        <dsp:cNvPr id="0" name=""/>
        <dsp:cNvSpPr/>
      </dsp:nvSpPr>
      <dsp:spPr>
        <a:xfrm>
          <a:off x="4360199" y="3803478"/>
          <a:ext cx="115256" cy="1152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85DF1-786E-42FC-9BB7-7DBE29B18C18}">
      <dsp:nvSpPr>
        <dsp:cNvPr id="0" name=""/>
        <dsp:cNvSpPr/>
      </dsp:nvSpPr>
      <dsp:spPr>
        <a:xfrm>
          <a:off x="6302767" y="2535652"/>
          <a:ext cx="2120557" cy="691541"/>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a:t>Mar. 2020</a:t>
          </a:r>
        </a:p>
      </dsp:txBody>
      <dsp:txXfrm>
        <a:off x="6571686" y="2623350"/>
        <a:ext cx="1582719" cy="516145"/>
      </dsp:txXfrm>
    </dsp:sp>
    <dsp:sp modelId="{14061C45-0250-4B08-9E0B-7CE1D4542508}">
      <dsp:nvSpPr>
        <dsp:cNvPr id="0" name=""/>
        <dsp:cNvSpPr/>
      </dsp:nvSpPr>
      <dsp:spPr>
        <a:xfrm>
          <a:off x="5890437" y="0"/>
          <a:ext cx="2945218" cy="1844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b" anchorCtr="1">
          <a:noAutofit/>
        </a:bodyPr>
        <a:lstStyle/>
        <a:p>
          <a:pPr marL="0" lvl="0" indent="0" algn="ctr" defTabSz="755650">
            <a:lnSpc>
              <a:spcPct val="90000"/>
            </a:lnSpc>
            <a:spcBef>
              <a:spcPct val="0"/>
            </a:spcBef>
            <a:spcAft>
              <a:spcPct val="35000"/>
            </a:spcAft>
            <a:buNone/>
          </a:pPr>
          <a:r>
            <a:rPr lang="en-US" sz="1700" kern="1200"/>
            <a:t>WHO Declares COVID-19 a pandemic</a:t>
          </a:r>
        </a:p>
      </dsp:txBody>
      <dsp:txXfrm>
        <a:off x="5890437" y="0"/>
        <a:ext cx="2945218" cy="1844110"/>
      </dsp:txXfrm>
    </dsp:sp>
    <dsp:sp modelId="{5DFE0904-CAB9-4E96-85BD-DA589F47563E}">
      <dsp:nvSpPr>
        <dsp:cNvPr id="0" name=""/>
        <dsp:cNvSpPr/>
      </dsp:nvSpPr>
      <dsp:spPr>
        <a:xfrm>
          <a:off x="8423324" y="2881423"/>
          <a:ext cx="824661" cy="0"/>
        </a:xfrm>
        <a:custGeom>
          <a:avLst/>
          <a:gdLst/>
          <a:ahLst/>
          <a:cxnLst/>
          <a:rect l="0" t="0" r="0" b="0"/>
          <a:pathLst>
            <a:path>
              <a:moveTo>
                <a:pt x="0" y="0"/>
              </a:moveTo>
              <a:lnTo>
                <a:pt x="82466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CD11D5-2BC2-464E-9590-92C5D0B9D384}">
      <dsp:nvSpPr>
        <dsp:cNvPr id="0" name=""/>
        <dsp:cNvSpPr/>
      </dsp:nvSpPr>
      <dsp:spPr>
        <a:xfrm>
          <a:off x="7363046" y="1959367"/>
          <a:ext cx="0" cy="5762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22F7C5-21F4-4667-9FF4-385B38BBB8CB}">
      <dsp:nvSpPr>
        <dsp:cNvPr id="0" name=""/>
        <dsp:cNvSpPr/>
      </dsp:nvSpPr>
      <dsp:spPr>
        <a:xfrm>
          <a:off x="7305417" y="1844110"/>
          <a:ext cx="115256" cy="1152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C66BF-4CED-4222-BD87-E6537A5EDCC9}">
      <dsp:nvSpPr>
        <dsp:cNvPr id="0" name=""/>
        <dsp:cNvSpPr/>
      </dsp:nvSpPr>
      <dsp:spPr>
        <a:xfrm rot="10800000">
          <a:off x="9247986" y="2535652"/>
          <a:ext cx="2120557" cy="691541"/>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a:t>19 Mar.</a:t>
          </a:r>
        </a:p>
      </dsp:txBody>
      <dsp:txXfrm rot="10800000">
        <a:off x="9386294" y="2535652"/>
        <a:ext cx="1982249" cy="691541"/>
      </dsp:txXfrm>
    </dsp:sp>
    <dsp:sp modelId="{E87B1499-9236-4E2D-B23D-2D189D5229D8}">
      <dsp:nvSpPr>
        <dsp:cNvPr id="0" name=""/>
        <dsp:cNvSpPr/>
      </dsp:nvSpPr>
      <dsp:spPr>
        <a:xfrm>
          <a:off x="8835655" y="3918735"/>
          <a:ext cx="2945218" cy="1844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1130" rIns="0" bIns="151130" numCol="1" spcCol="1270" anchor="t" anchorCtr="1">
          <a:noAutofit/>
        </a:bodyPr>
        <a:lstStyle/>
        <a:p>
          <a:pPr marL="0" lvl="0" indent="0" algn="ctr" defTabSz="755650">
            <a:lnSpc>
              <a:spcPct val="90000"/>
            </a:lnSpc>
            <a:spcBef>
              <a:spcPct val="0"/>
            </a:spcBef>
            <a:spcAft>
              <a:spcPct val="35000"/>
            </a:spcAft>
            <a:buNone/>
          </a:pPr>
          <a:r>
            <a:rPr lang="en-US" sz="1700" kern="1200"/>
            <a:t>California becomes the first state to issue a stay-at-home order.  (Texas issues a a statewide stay-at-home mandate on April 2nd)</a:t>
          </a:r>
        </a:p>
      </dsp:txBody>
      <dsp:txXfrm>
        <a:off x="8835655" y="3918735"/>
        <a:ext cx="2945218" cy="1844110"/>
      </dsp:txXfrm>
    </dsp:sp>
    <dsp:sp modelId="{E938A179-18C2-4B82-B37C-6AFA39ED0D39}">
      <dsp:nvSpPr>
        <dsp:cNvPr id="0" name=""/>
        <dsp:cNvSpPr/>
      </dsp:nvSpPr>
      <dsp:spPr>
        <a:xfrm>
          <a:off x="10308264" y="3227193"/>
          <a:ext cx="0" cy="57628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FE28D56-3B21-42F0-9BED-DCD644865313}">
      <dsp:nvSpPr>
        <dsp:cNvPr id="0" name=""/>
        <dsp:cNvSpPr/>
      </dsp:nvSpPr>
      <dsp:spPr>
        <a:xfrm>
          <a:off x="10250636" y="3803478"/>
          <a:ext cx="115256" cy="1152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E30A-A310-41BE-A12B-6F989F6D5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6E093F-12AC-451A-9CF7-E0F49B0954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DD98C7-EADF-48E2-8BB0-8A0A7DF1ACE1}"/>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5" name="Footer Placeholder 4">
            <a:extLst>
              <a:ext uri="{FF2B5EF4-FFF2-40B4-BE49-F238E27FC236}">
                <a16:creationId xmlns:a16="http://schemas.microsoft.com/office/drawing/2014/main" id="{1AAB1B0E-9881-4224-A352-45455A43E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0CC63-731B-46E8-A755-C09402F88E0A}"/>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320420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B84D-644F-422A-B8D7-0B0F020ED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4DE34-A6B9-488E-9E2E-55397EEA1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E836D-8C1E-4E20-B1BB-0E9750EC586F}"/>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5" name="Footer Placeholder 4">
            <a:extLst>
              <a:ext uri="{FF2B5EF4-FFF2-40B4-BE49-F238E27FC236}">
                <a16:creationId xmlns:a16="http://schemas.microsoft.com/office/drawing/2014/main" id="{182473B9-5F61-45EC-BC22-1A0D3B09E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16A3A-19E1-4C83-8FAF-F1E7F5036245}"/>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472517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6F898-85E1-4021-9708-61AC6141E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CCC972-B65C-43B1-B472-106630F6DB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2A77B-85AF-492D-802D-24BD2591AA54}"/>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5" name="Footer Placeholder 4">
            <a:extLst>
              <a:ext uri="{FF2B5EF4-FFF2-40B4-BE49-F238E27FC236}">
                <a16:creationId xmlns:a16="http://schemas.microsoft.com/office/drawing/2014/main" id="{5212E9CC-B3FA-45C6-BC9B-75AD3C8F4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E6617-E6DF-405E-8701-EEE08C0AC912}"/>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198152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9673-1FA7-4E8C-B1D9-010463E22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701EC-FEC6-413A-8654-5856B271EA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7C2E13-61EA-4CC6-B91E-CC11569AEF10}"/>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5" name="Footer Placeholder 4">
            <a:extLst>
              <a:ext uri="{FF2B5EF4-FFF2-40B4-BE49-F238E27FC236}">
                <a16:creationId xmlns:a16="http://schemas.microsoft.com/office/drawing/2014/main" id="{1D4740E0-FE82-4B35-AA43-596D39DB3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B0CDD-14F9-477B-957D-F73D22695F0D}"/>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2991272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B5494-0FC2-4D70-8D88-338034FFAF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C6657-BE39-44CE-9A05-2BAD071B51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CD358-B899-4786-B9CD-8692E6A2A574}"/>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5" name="Footer Placeholder 4">
            <a:extLst>
              <a:ext uri="{FF2B5EF4-FFF2-40B4-BE49-F238E27FC236}">
                <a16:creationId xmlns:a16="http://schemas.microsoft.com/office/drawing/2014/main" id="{D41852BA-8803-4398-A4B2-8247F2EF9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9D625-EF62-4EE4-837C-C5A9F55812C5}"/>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4465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EF37-EEA4-4417-B40B-B14432246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A9889-4097-41EF-90D5-7E6A9E6B04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E3C30E-B44E-453D-874D-6B71486854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00348B-4F22-47C4-ABC4-7DACF68DEB5A}"/>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6" name="Footer Placeholder 5">
            <a:extLst>
              <a:ext uri="{FF2B5EF4-FFF2-40B4-BE49-F238E27FC236}">
                <a16:creationId xmlns:a16="http://schemas.microsoft.com/office/drawing/2014/main" id="{39B2396A-C7DD-42D7-A7B9-9FF950E8A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02313-73C6-43A1-9D73-24DB9FE59070}"/>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387960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9C62-1916-4BA7-AE6B-87A5D6E38B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D5C3D9-3CFB-48CC-9169-1BF2ED2C8A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748D94-F870-4A7B-A3C9-FAA150FAB1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66E7B6-379F-4184-8259-79E4A735D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2FBE2-A4D3-49D8-8C09-51A8398BA0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EAEE8-A44F-42C1-B0DA-712889A9501D}"/>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8" name="Footer Placeholder 7">
            <a:extLst>
              <a:ext uri="{FF2B5EF4-FFF2-40B4-BE49-F238E27FC236}">
                <a16:creationId xmlns:a16="http://schemas.microsoft.com/office/drawing/2014/main" id="{198888E9-7735-4A3F-9F8A-E3200939CA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582036-83D0-4EA6-A6D5-1F85F6159BE4}"/>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173420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BA0C-4E45-4E56-845E-BE48C0BAC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5394CA-78BA-4C52-A417-038B07FE7908}"/>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4" name="Footer Placeholder 3">
            <a:extLst>
              <a:ext uri="{FF2B5EF4-FFF2-40B4-BE49-F238E27FC236}">
                <a16:creationId xmlns:a16="http://schemas.microsoft.com/office/drawing/2014/main" id="{381CFFC7-E615-4E82-8A1C-71E006A9CB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F09E7E-1BC5-476C-A1B8-7246C7783EDE}"/>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428949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25918-510C-43AE-B042-4724DB5F66C6}"/>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3" name="Footer Placeholder 2">
            <a:extLst>
              <a:ext uri="{FF2B5EF4-FFF2-40B4-BE49-F238E27FC236}">
                <a16:creationId xmlns:a16="http://schemas.microsoft.com/office/drawing/2014/main" id="{B2E4ED44-30BF-4D5A-8967-E136E99660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C53175-4A62-445C-A693-57F9CBFD68DD}"/>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18029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4B18-6FCC-4C43-8C69-80CB38CA6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8E6F42-4031-498C-A82C-FDA1A5D38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F01179-F47F-48BB-AA2F-4B7B34C10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493F-564E-41F3-9479-965CEE9A3444}"/>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6" name="Footer Placeholder 5">
            <a:extLst>
              <a:ext uri="{FF2B5EF4-FFF2-40B4-BE49-F238E27FC236}">
                <a16:creationId xmlns:a16="http://schemas.microsoft.com/office/drawing/2014/main" id="{2B24815B-8080-44E6-922B-E3A2E8A2F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7F240-A7DB-45CF-BF56-47F638BE542F}"/>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298728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131F1-02D7-430C-8B45-E49B86266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CD0DFC-B878-457C-9648-41CBF13F0C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F354E2-3F5D-46CC-A128-71D192DDA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F7A10-405E-476D-8EAB-E769E47C351B}"/>
              </a:ext>
            </a:extLst>
          </p:cNvPr>
          <p:cNvSpPr>
            <a:spLocks noGrp="1"/>
          </p:cNvSpPr>
          <p:nvPr>
            <p:ph type="dt" sz="half" idx="10"/>
          </p:nvPr>
        </p:nvSpPr>
        <p:spPr/>
        <p:txBody>
          <a:bodyPr/>
          <a:lstStyle/>
          <a:p>
            <a:fld id="{014BD38E-0F03-4459-AED8-E22B8C23A06E}" type="datetimeFigureOut">
              <a:rPr lang="en-US" smtClean="0"/>
              <a:t>4/22/2021</a:t>
            </a:fld>
            <a:endParaRPr lang="en-US"/>
          </a:p>
        </p:txBody>
      </p:sp>
      <p:sp>
        <p:nvSpPr>
          <p:cNvPr id="6" name="Footer Placeholder 5">
            <a:extLst>
              <a:ext uri="{FF2B5EF4-FFF2-40B4-BE49-F238E27FC236}">
                <a16:creationId xmlns:a16="http://schemas.microsoft.com/office/drawing/2014/main" id="{ABAEA8B1-873E-4DFC-94BB-C91142E36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E6D84-DF11-4046-9F41-3997835819B2}"/>
              </a:ext>
            </a:extLst>
          </p:cNvPr>
          <p:cNvSpPr>
            <a:spLocks noGrp="1"/>
          </p:cNvSpPr>
          <p:nvPr>
            <p:ph type="sldNum" sz="quarter" idx="12"/>
          </p:nvPr>
        </p:nvSpPr>
        <p:spPr/>
        <p:txBody>
          <a:bodyPr/>
          <a:lstStyle/>
          <a:p>
            <a:fld id="{38124C23-0AB5-495D-807E-9D931483A4BF}" type="slidenum">
              <a:rPr lang="en-US" smtClean="0"/>
              <a:t>‹#›</a:t>
            </a:fld>
            <a:endParaRPr lang="en-US"/>
          </a:p>
        </p:txBody>
      </p:sp>
    </p:spTree>
    <p:extLst>
      <p:ext uri="{BB962C8B-B14F-4D97-AF65-F5344CB8AC3E}">
        <p14:creationId xmlns:p14="http://schemas.microsoft.com/office/powerpoint/2010/main" val="243580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1B53B-FC50-48E7-87BE-4332FEB36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5B7C0-9DA0-46FB-A428-D2912E1DE3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8FA97-913D-4682-93E1-B8009C6AF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BD38E-0F03-4459-AED8-E22B8C23A06E}" type="datetimeFigureOut">
              <a:rPr lang="en-US" smtClean="0"/>
              <a:t>4/22/2021</a:t>
            </a:fld>
            <a:endParaRPr lang="en-US"/>
          </a:p>
        </p:txBody>
      </p:sp>
      <p:sp>
        <p:nvSpPr>
          <p:cNvPr id="5" name="Footer Placeholder 4">
            <a:extLst>
              <a:ext uri="{FF2B5EF4-FFF2-40B4-BE49-F238E27FC236}">
                <a16:creationId xmlns:a16="http://schemas.microsoft.com/office/drawing/2014/main" id="{335B5484-2B07-46E6-9929-1F7384EF97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CE5347-F604-48C3-B39F-6740AA0BA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24C23-0AB5-495D-807E-9D931483A4BF}" type="slidenum">
              <a:rPr lang="en-US" smtClean="0"/>
              <a:t>‹#›</a:t>
            </a:fld>
            <a:endParaRPr lang="en-US"/>
          </a:p>
        </p:txBody>
      </p:sp>
    </p:spTree>
    <p:extLst>
      <p:ext uri="{BB962C8B-B14F-4D97-AF65-F5344CB8AC3E}">
        <p14:creationId xmlns:p14="http://schemas.microsoft.com/office/powerpoint/2010/main" val="1358207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theguardian.com/society/2020/mar/28/lockdowns-world-rise-domestic-violence?CMP=Share_iOSApp_Other" TargetMode="External"/><Relationship Id="rId2" Type="http://schemas.openxmlformats.org/officeDocument/2006/relationships/hyperlink" Target="https://www.ajmc.com/view/a-timeline-of-covid19-developments-in-202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15">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1" name="Picture 10">
            <a:extLst>
              <a:ext uri="{FF2B5EF4-FFF2-40B4-BE49-F238E27FC236}">
                <a16:creationId xmlns:a16="http://schemas.microsoft.com/office/drawing/2014/main" id="{5CCC9ABB-5CC1-49E7-9015-E3BAE429E1FF}"/>
              </a:ext>
            </a:extLst>
          </p:cNvPr>
          <p:cNvPicPr>
            <a:picLocks noChangeAspect="1"/>
          </p:cNvPicPr>
          <p:nvPr/>
        </p:nvPicPr>
        <p:blipFill rotWithShape="1">
          <a:blip r:embed="rId2">
            <a:extLst>
              <a:ext uri="{28A0092B-C50C-407E-A947-70E740481C1C}">
                <a14:useLocalDpi xmlns:a14="http://schemas.microsoft.com/office/drawing/2010/main" val="0"/>
              </a:ext>
            </a:extLst>
          </a:blip>
          <a:srcRect t="29505" r="-1" b="27743"/>
          <a:stretch/>
        </p:blipFill>
        <p:spPr>
          <a:xfrm>
            <a:off x="-1219" y="-9"/>
            <a:ext cx="12191695" cy="6858000"/>
          </a:xfrm>
          <a:prstGeom prst="rect">
            <a:avLst/>
          </a:prstGeom>
        </p:spPr>
      </p:pic>
      <p:sp>
        <p:nvSpPr>
          <p:cNvPr id="55" name="Freeform: Shape 17">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87718" y="1278965"/>
            <a:ext cx="4592444" cy="426719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19">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9080" y="1374588"/>
            <a:ext cx="4315593" cy="40879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57" name="Freeform: Shape 21">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FF2FBDC-777B-4BEB-94C4-50C494E9DA1C}"/>
              </a:ext>
            </a:extLst>
          </p:cNvPr>
          <p:cNvSpPr>
            <a:spLocks noGrp="1"/>
          </p:cNvSpPr>
          <p:nvPr>
            <p:ph type="ctrTitle"/>
          </p:nvPr>
        </p:nvSpPr>
        <p:spPr>
          <a:xfrm>
            <a:off x="1415332" y="1872171"/>
            <a:ext cx="3954144" cy="2049234"/>
          </a:xfrm>
        </p:spPr>
        <p:txBody>
          <a:bodyPr anchor="b">
            <a:normAutofit/>
          </a:bodyPr>
          <a:lstStyle/>
          <a:p>
            <a:r>
              <a:rPr lang="en-US" sz="3400" b="1" i="1" dirty="0">
                <a:solidFill>
                  <a:schemeClr val="tx1">
                    <a:lumMod val="75000"/>
                    <a:lumOff val="25000"/>
                  </a:schemeClr>
                </a:solidFill>
              </a:rPr>
              <a:t>Shelter-in-Place</a:t>
            </a:r>
            <a:r>
              <a:rPr lang="en-US" sz="3400" b="1" dirty="0">
                <a:solidFill>
                  <a:schemeClr val="tx1">
                    <a:lumMod val="75000"/>
                    <a:lumOff val="25000"/>
                  </a:schemeClr>
                </a:solidFill>
              </a:rPr>
              <a:t> Series and the “Pandemic Paradox”</a:t>
            </a:r>
            <a:endParaRPr lang="en-US" sz="3400" dirty="0">
              <a:solidFill>
                <a:schemeClr val="tx1">
                  <a:lumMod val="75000"/>
                  <a:lumOff val="25000"/>
                </a:schemeClr>
              </a:solidFill>
            </a:endParaRPr>
          </a:p>
        </p:txBody>
      </p:sp>
      <p:sp>
        <p:nvSpPr>
          <p:cNvPr id="3" name="Subtitle 2">
            <a:extLst>
              <a:ext uri="{FF2B5EF4-FFF2-40B4-BE49-F238E27FC236}">
                <a16:creationId xmlns:a16="http://schemas.microsoft.com/office/drawing/2014/main" id="{3DBB043A-C0E5-4D2F-8217-043526FF5927}"/>
              </a:ext>
            </a:extLst>
          </p:cNvPr>
          <p:cNvSpPr>
            <a:spLocks noGrp="1"/>
          </p:cNvSpPr>
          <p:nvPr>
            <p:ph type="subTitle" idx="1"/>
          </p:nvPr>
        </p:nvSpPr>
        <p:spPr>
          <a:xfrm>
            <a:off x="1949652" y="4058563"/>
            <a:ext cx="2929408" cy="678633"/>
          </a:xfrm>
        </p:spPr>
        <p:txBody>
          <a:bodyPr anchor="t">
            <a:normAutofit fontScale="77500" lnSpcReduction="20000"/>
          </a:bodyPr>
          <a:lstStyle/>
          <a:p>
            <a:r>
              <a:rPr lang="en-US" sz="1800" dirty="0">
                <a:solidFill>
                  <a:schemeClr val="tx1">
                    <a:lumMod val="75000"/>
                    <a:lumOff val="25000"/>
                  </a:schemeClr>
                </a:solidFill>
              </a:rPr>
              <a:t>Sara Ishii, PhD</a:t>
            </a:r>
          </a:p>
          <a:p>
            <a:r>
              <a:rPr lang="en-US" sz="1800" dirty="0">
                <a:solidFill>
                  <a:schemeClr val="tx1">
                    <a:lumMod val="75000"/>
                    <a:lumOff val="25000"/>
                  </a:schemeClr>
                </a:solidFill>
              </a:rPr>
              <a:t>Visiting Assistant Professor of Art History; Texas Woman’s University</a:t>
            </a:r>
          </a:p>
        </p:txBody>
      </p:sp>
      <p:sp>
        <p:nvSpPr>
          <p:cNvPr id="58" name="Freeform: Shape 23">
            <a:extLst>
              <a:ext uri="{FF2B5EF4-FFF2-40B4-BE49-F238E27FC236}">
                <a16:creationId xmlns:a16="http://schemas.microsoft.com/office/drawing/2014/main" id="{D289228A-771B-48F6-B5DF-7A63EA324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81120" y="3758637"/>
            <a:ext cx="2685902" cy="247174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25">
            <a:extLst>
              <a:ext uri="{FF2B5EF4-FFF2-40B4-BE49-F238E27FC236}">
                <a16:creationId xmlns:a16="http://schemas.microsoft.com/office/drawing/2014/main" id="{31D5EF21-94C4-481A-BD01-3D29FB305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45430" y="3616324"/>
            <a:ext cx="3051507" cy="275636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27">
            <a:extLst>
              <a:ext uri="{FF2B5EF4-FFF2-40B4-BE49-F238E27FC236}">
                <a16:creationId xmlns:a16="http://schemas.microsoft.com/office/drawing/2014/main" id="{AB980901-8348-441D-BC47-AAB8C55E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8973" y="2325120"/>
            <a:ext cx="2537979" cy="2944580"/>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1" name="Freeform: Shape 29">
            <a:extLst>
              <a:ext uri="{FF2B5EF4-FFF2-40B4-BE49-F238E27FC236}">
                <a16:creationId xmlns:a16="http://schemas.microsoft.com/office/drawing/2014/main" id="{9A5160F0-6244-48E8-9E71-1F51EA90C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25813" y="485983"/>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Freeform: Shape 31">
            <a:extLst>
              <a:ext uri="{FF2B5EF4-FFF2-40B4-BE49-F238E27FC236}">
                <a16:creationId xmlns:a16="http://schemas.microsoft.com/office/drawing/2014/main" id="{2513D8C9-24E7-4F31-8B40-E3AF6235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5614" y="2499229"/>
            <a:ext cx="2323437" cy="2595038"/>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3" name="Freeform: Shape 33">
            <a:extLst>
              <a:ext uri="{FF2B5EF4-FFF2-40B4-BE49-F238E27FC236}">
                <a16:creationId xmlns:a16="http://schemas.microsoft.com/office/drawing/2014/main" id="{9BDFF5CA-602C-465F-8BC3-59C996302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87359" y="357050"/>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picture containing nature, purple&#10;&#10;Description automatically generated">
            <a:extLst>
              <a:ext uri="{FF2B5EF4-FFF2-40B4-BE49-F238E27FC236}">
                <a16:creationId xmlns:a16="http://schemas.microsoft.com/office/drawing/2014/main" id="{48428859-D3AC-4D33-9334-5840A62C74ED}"/>
              </a:ext>
            </a:extLst>
          </p:cNvPr>
          <p:cNvPicPr>
            <a:picLocks noChangeAspect="1"/>
          </p:cNvPicPr>
          <p:nvPr/>
        </p:nvPicPr>
        <p:blipFill rotWithShape="1">
          <a:blip r:embed="rId3">
            <a:extLst>
              <a:ext uri="{28A0092B-C50C-407E-A947-70E740481C1C}">
                <a14:useLocalDpi xmlns:a14="http://schemas.microsoft.com/office/drawing/2010/main" val="0"/>
              </a:ext>
            </a:extLst>
          </a:blip>
          <a:srcRect t="19804" r="-5" b="10244"/>
          <a:stretch/>
        </p:blipFill>
        <p:spPr>
          <a:xfrm>
            <a:off x="6359783" y="579726"/>
            <a:ext cx="2603820" cy="2350093"/>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p:spPr>
      </p:pic>
      <p:pic>
        <p:nvPicPr>
          <p:cNvPr id="5" name="Picture 4" descr="A picture containing accessory, hydrozoan&#10;&#10;Description automatically generated">
            <a:extLst>
              <a:ext uri="{FF2B5EF4-FFF2-40B4-BE49-F238E27FC236}">
                <a16:creationId xmlns:a16="http://schemas.microsoft.com/office/drawing/2014/main" id="{E6A70ACB-C421-44ED-A1A0-407F8963F96E}"/>
              </a:ext>
            </a:extLst>
          </p:cNvPr>
          <p:cNvPicPr>
            <a:picLocks noChangeAspect="1"/>
          </p:cNvPicPr>
          <p:nvPr/>
        </p:nvPicPr>
        <p:blipFill rotWithShape="1">
          <a:blip r:embed="rId4">
            <a:extLst>
              <a:ext uri="{28A0092B-C50C-407E-A947-70E740481C1C}">
                <a14:useLocalDpi xmlns:a14="http://schemas.microsoft.com/office/drawing/2010/main" val="0"/>
              </a:ext>
            </a:extLst>
          </a:blip>
          <a:srcRect t="13837" r="1" b="7088"/>
          <a:stretch/>
        </p:blipFill>
        <p:spPr>
          <a:xfrm>
            <a:off x="6305271" y="3765168"/>
            <a:ext cx="2272677" cy="2404194"/>
          </a:xfrm>
          <a:custGeom>
            <a:avLst/>
            <a:gdLst/>
            <a:ahLst/>
            <a:cxnLst/>
            <a:rect l="l" t="t" r="r" b="b"/>
            <a:pathLst>
              <a:path w="2162369" h="2349722">
                <a:moveTo>
                  <a:pt x="1017608" y="0"/>
                </a:moveTo>
                <a:cubicBezTo>
                  <a:pt x="1343611" y="0"/>
                  <a:pt x="1636726" y="97316"/>
                  <a:pt x="1842983" y="274051"/>
                </a:cubicBezTo>
                <a:cubicBezTo>
                  <a:pt x="1943865" y="360525"/>
                  <a:pt x="2022280" y="464246"/>
                  <a:pt x="2076004" y="582337"/>
                </a:cubicBezTo>
                <a:cubicBezTo>
                  <a:pt x="2133284" y="708345"/>
                  <a:pt x="2162369" y="850538"/>
                  <a:pt x="2162369" y="1005035"/>
                </a:cubicBezTo>
                <a:cubicBezTo>
                  <a:pt x="2162369" y="1168860"/>
                  <a:pt x="2131110" y="1334903"/>
                  <a:pt x="2069437" y="1498376"/>
                </a:cubicBezTo>
                <a:cubicBezTo>
                  <a:pt x="2009489" y="1657562"/>
                  <a:pt x="1921200" y="1809084"/>
                  <a:pt x="1814146" y="1936654"/>
                </a:cubicBezTo>
                <a:cubicBezTo>
                  <a:pt x="1705264" y="2066444"/>
                  <a:pt x="1581372" y="2168450"/>
                  <a:pt x="1446023" y="2239799"/>
                </a:cubicBezTo>
                <a:cubicBezTo>
                  <a:pt x="1307663" y="2312711"/>
                  <a:pt x="1163523" y="2349722"/>
                  <a:pt x="1017608" y="2349722"/>
                </a:cubicBezTo>
                <a:cubicBezTo>
                  <a:pt x="870655" y="2349722"/>
                  <a:pt x="784834" y="2290675"/>
                  <a:pt x="619809" y="2167794"/>
                </a:cubicBezTo>
                <a:cubicBezTo>
                  <a:pt x="580008" y="2138146"/>
                  <a:pt x="538826" y="2107488"/>
                  <a:pt x="493546" y="2076126"/>
                </a:cubicBezTo>
                <a:cubicBezTo>
                  <a:pt x="147595" y="1836463"/>
                  <a:pt x="0" y="1579204"/>
                  <a:pt x="0" y="1215956"/>
                </a:cubicBezTo>
                <a:cubicBezTo>
                  <a:pt x="0" y="977555"/>
                  <a:pt x="120238" y="802636"/>
                  <a:pt x="303632" y="562975"/>
                </a:cubicBezTo>
                <a:cubicBezTo>
                  <a:pt x="324124" y="536201"/>
                  <a:pt x="344370" y="509426"/>
                  <a:pt x="363924" y="483507"/>
                </a:cubicBezTo>
                <a:cubicBezTo>
                  <a:pt x="470040" y="343029"/>
                  <a:pt x="570281" y="210366"/>
                  <a:pt x="679113" y="122074"/>
                </a:cubicBezTo>
                <a:cubicBezTo>
                  <a:pt x="783155" y="37666"/>
                  <a:pt x="887542" y="0"/>
                  <a:pt x="1017608" y="0"/>
                </a:cubicBezTo>
                <a:close/>
              </a:path>
            </a:pathLst>
          </a:custGeom>
        </p:spPr>
      </p:pic>
      <p:pic>
        <p:nvPicPr>
          <p:cNvPr id="7" name="Picture 6">
            <a:extLst>
              <a:ext uri="{FF2B5EF4-FFF2-40B4-BE49-F238E27FC236}">
                <a16:creationId xmlns:a16="http://schemas.microsoft.com/office/drawing/2014/main" id="{98166D04-5A0B-4F81-9C21-47A18CB94779}"/>
              </a:ext>
            </a:extLst>
          </p:cNvPr>
          <p:cNvPicPr>
            <a:picLocks noChangeAspect="1"/>
          </p:cNvPicPr>
          <p:nvPr/>
        </p:nvPicPr>
        <p:blipFill rotWithShape="1">
          <a:blip r:embed="rId5">
            <a:extLst>
              <a:ext uri="{28A0092B-C50C-407E-A947-70E740481C1C}">
                <a14:useLocalDpi xmlns:a14="http://schemas.microsoft.com/office/drawing/2010/main" val="0"/>
              </a:ext>
            </a:extLst>
          </a:blip>
          <a:srcRect t="13436" r="4" b="1474"/>
          <a:stretch/>
        </p:blipFill>
        <p:spPr>
          <a:xfrm>
            <a:off x="9237306" y="2600139"/>
            <a:ext cx="2075470" cy="2331477"/>
          </a:xfrm>
          <a:custGeom>
            <a:avLst/>
            <a:gdLst/>
            <a:ahLst/>
            <a:cxnLst/>
            <a:rect l="l" t="t" r="r" b="b"/>
            <a:pathLst>
              <a:path w="2032624" h="2270234">
                <a:moveTo>
                  <a:pt x="1042023" y="1394"/>
                </a:moveTo>
                <a:cubicBezTo>
                  <a:pt x="1116189" y="4748"/>
                  <a:pt x="1192106" y="14167"/>
                  <a:pt x="1268930" y="29755"/>
                </a:cubicBezTo>
                <a:cubicBezTo>
                  <a:pt x="1391535" y="54633"/>
                  <a:pt x="1483561" y="110372"/>
                  <a:pt x="1567353" y="210433"/>
                </a:cubicBezTo>
                <a:cubicBezTo>
                  <a:pt x="1655005" y="315100"/>
                  <a:pt x="1727050" y="460263"/>
                  <a:pt x="1803312" y="613972"/>
                </a:cubicBezTo>
                <a:cubicBezTo>
                  <a:pt x="1817359" y="642327"/>
                  <a:pt x="1831914" y="671628"/>
                  <a:pt x="1846700" y="700973"/>
                </a:cubicBezTo>
                <a:cubicBezTo>
                  <a:pt x="1979027" y="963656"/>
                  <a:pt x="2062774" y="1152776"/>
                  <a:pt x="2022440" y="1379185"/>
                </a:cubicBezTo>
                <a:cubicBezTo>
                  <a:pt x="1960984" y="1724161"/>
                  <a:pt x="1778332" y="1940248"/>
                  <a:pt x="1411680" y="2101685"/>
                </a:cubicBezTo>
                <a:cubicBezTo>
                  <a:pt x="1363691" y="2122808"/>
                  <a:pt x="1319685" y="2144048"/>
                  <a:pt x="1277151" y="2164592"/>
                </a:cubicBezTo>
                <a:cubicBezTo>
                  <a:pt x="1100803" y="2249728"/>
                  <a:pt x="1009916" y="2289389"/>
                  <a:pt x="871393" y="2261281"/>
                </a:cubicBezTo>
                <a:cubicBezTo>
                  <a:pt x="733849" y="2233372"/>
                  <a:pt x="604240" y="2170653"/>
                  <a:pt x="486153" y="2074943"/>
                </a:cubicBezTo>
                <a:cubicBezTo>
                  <a:pt x="370639" y="1981296"/>
                  <a:pt x="271112" y="1860724"/>
                  <a:pt x="190435" y="1716637"/>
                </a:cubicBezTo>
                <a:cubicBezTo>
                  <a:pt x="111106" y="1575007"/>
                  <a:pt x="53516" y="1414221"/>
                  <a:pt x="23940" y="1251577"/>
                </a:cubicBezTo>
                <a:cubicBezTo>
                  <a:pt x="-6539" y="1084530"/>
                  <a:pt x="-7912" y="920860"/>
                  <a:pt x="19805" y="765277"/>
                </a:cubicBezTo>
                <a:cubicBezTo>
                  <a:pt x="45944" y="618551"/>
                  <a:pt x="97417" y="489074"/>
                  <a:pt x="172729" y="380360"/>
                </a:cubicBezTo>
                <a:cubicBezTo>
                  <a:pt x="243351" y="278485"/>
                  <a:pt x="334814" y="194980"/>
                  <a:pt x="444540" y="132150"/>
                </a:cubicBezTo>
                <a:cubicBezTo>
                  <a:pt x="612784" y="35855"/>
                  <a:pt x="819525" y="-8668"/>
                  <a:pt x="1042023" y="1394"/>
                </a:cubicBezTo>
                <a:close/>
              </a:path>
            </a:pathLst>
          </a:custGeom>
        </p:spPr>
      </p:pic>
    </p:spTree>
    <p:extLst>
      <p:ext uri="{BB962C8B-B14F-4D97-AF65-F5344CB8AC3E}">
        <p14:creationId xmlns:p14="http://schemas.microsoft.com/office/powerpoint/2010/main" val="117136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1E138-B39D-4CDB-80CB-D9544903BA7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t>Contact: sishii@twu.edu</a:t>
            </a:r>
            <a:br>
              <a:rPr lang="en-US" sz="5200" dirty="0"/>
            </a:br>
            <a:r>
              <a:rPr lang="en-US" sz="5200" dirty="0"/>
              <a:t>saraishiiart.com </a:t>
            </a:r>
          </a:p>
        </p:txBody>
      </p:sp>
    </p:spTree>
    <p:extLst>
      <p:ext uri="{BB962C8B-B14F-4D97-AF65-F5344CB8AC3E}">
        <p14:creationId xmlns:p14="http://schemas.microsoft.com/office/powerpoint/2010/main" val="212716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7113D9-B9F1-44EF-BDBD-392AD2ECFF18}"/>
              </a:ext>
            </a:extLst>
          </p:cNvPr>
          <p:cNvPicPr>
            <a:picLocks noChangeAspect="1"/>
          </p:cNvPicPr>
          <p:nvPr/>
        </p:nvPicPr>
        <p:blipFill rotWithShape="1">
          <a:blip r:embed="rId2">
            <a:alphaModFix amt="35000"/>
          </a:blip>
          <a:srcRect r="1334"/>
          <a:stretch/>
        </p:blipFill>
        <p:spPr>
          <a:xfrm>
            <a:off x="20" y="10"/>
            <a:ext cx="12191980" cy="6857990"/>
          </a:xfrm>
          <a:prstGeom prst="rect">
            <a:avLst/>
          </a:prstGeom>
        </p:spPr>
      </p:pic>
      <p:graphicFrame>
        <p:nvGraphicFramePr>
          <p:cNvPr id="15" name="Content Placeholder 2">
            <a:extLst>
              <a:ext uri="{FF2B5EF4-FFF2-40B4-BE49-F238E27FC236}">
                <a16:creationId xmlns:a16="http://schemas.microsoft.com/office/drawing/2014/main" id="{B999C8D1-9459-4E3C-B88E-A833BF427E61}"/>
              </a:ext>
            </a:extLst>
          </p:cNvPr>
          <p:cNvGraphicFramePr>
            <a:graphicFrameLocks noGrp="1"/>
          </p:cNvGraphicFramePr>
          <p:nvPr>
            <p:ph idx="1"/>
            <p:extLst>
              <p:ext uri="{D42A27DB-BD31-4B8C-83A1-F6EECF244321}">
                <p14:modId xmlns:p14="http://schemas.microsoft.com/office/powerpoint/2010/main" val="2156521892"/>
              </p:ext>
            </p:extLst>
          </p:nvPr>
        </p:nvGraphicFramePr>
        <p:xfrm>
          <a:off x="191386" y="701749"/>
          <a:ext cx="11780874" cy="5762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3926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A08005-8CFE-42C7-96C4-328994B77609}"/>
              </a:ext>
            </a:extLst>
          </p:cNvPr>
          <p:cNvPicPr>
            <a:picLocks noChangeAspect="1"/>
          </p:cNvPicPr>
          <p:nvPr/>
        </p:nvPicPr>
        <p:blipFill rotWithShape="1">
          <a:blip r:embed="rId2">
            <a:alphaModFix/>
          </a:blip>
          <a:srcRect l="3896" r="44358"/>
          <a:stretch/>
        </p:blipFill>
        <p:spPr>
          <a:xfrm>
            <a:off x="5797543" y="10"/>
            <a:ext cx="6394152" cy="6857990"/>
          </a:xfrm>
          <a:prstGeom prst="rect">
            <a:avLst/>
          </a:prstGeom>
        </p:spPr>
      </p:pic>
      <p:pic>
        <p:nvPicPr>
          <p:cNvPr id="17"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3C95297-48F8-4190-9685-79CCDCE1C151}"/>
              </a:ext>
            </a:extLst>
          </p:cNvPr>
          <p:cNvSpPr>
            <a:spLocks noGrp="1"/>
          </p:cNvSpPr>
          <p:nvPr>
            <p:ph type="title"/>
          </p:nvPr>
        </p:nvSpPr>
        <p:spPr>
          <a:xfrm>
            <a:off x="804998" y="469193"/>
            <a:ext cx="4992240" cy="1311664"/>
          </a:xfrm>
        </p:spPr>
        <p:txBody>
          <a:bodyPr>
            <a:normAutofit/>
          </a:bodyPr>
          <a:lstStyle/>
          <a:p>
            <a:r>
              <a:rPr lang="en-US" dirty="0">
                <a:solidFill>
                  <a:srgbClr val="000000"/>
                </a:solidFill>
              </a:rPr>
              <a:t>Intimate partner violence (IPV) </a:t>
            </a:r>
          </a:p>
        </p:txBody>
      </p:sp>
      <p:sp>
        <p:nvSpPr>
          <p:cNvPr id="3" name="Content Placeholder 2">
            <a:extLst>
              <a:ext uri="{FF2B5EF4-FFF2-40B4-BE49-F238E27FC236}">
                <a16:creationId xmlns:a16="http://schemas.microsoft.com/office/drawing/2014/main" id="{3157E31B-76AD-44A6-A2BC-B4337230A589}"/>
              </a:ext>
            </a:extLst>
          </p:cNvPr>
          <p:cNvSpPr>
            <a:spLocks noGrp="1"/>
          </p:cNvSpPr>
          <p:nvPr>
            <p:ph idx="1"/>
          </p:nvPr>
        </p:nvSpPr>
        <p:spPr>
          <a:xfrm>
            <a:off x="519561" y="2250040"/>
            <a:ext cx="5277677" cy="4138767"/>
          </a:xfrm>
        </p:spPr>
        <p:txBody>
          <a:bodyPr anchor="ctr">
            <a:normAutofit fontScale="92500"/>
          </a:bodyPr>
          <a:lstStyle/>
          <a:p>
            <a:r>
              <a:rPr lang="en-US" sz="2400" dirty="0">
                <a:solidFill>
                  <a:srgbClr val="000000"/>
                </a:solidFill>
              </a:rPr>
              <a:t>Abuse and violence that occurs between two people in a close relationship, inclusive of spouses and dating partners (Judd Section 1.1 para. 1).</a:t>
            </a:r>
          </a:p>
          <a:p>
            <a:r>
              <a:rPr lang="en-US" sz="2400" dirty="0">
                <a:solidFill>
                  <a:srgbClr val="000000"/>
                </a:solidFill>
              </a:rPr>
              <a:t>“IPV exists along a continuum from a single episode of violence to ongoing battering” (Judd Section 1.1 para. 1).  </a:t>
            </a:r>
          </a:p>
          <a:p>
            <a:r>
              <a:rPr lang="en-US" sz="2400" dirty="0">
                <a:solidFill>
                  <a:srgbClr val="000000"/>
                </a:solidFill>
              </a:rPr>
              <a:t>IPV encompasses physical, sexual, emotional and/or verbal abuse.</a:t>
            </a:r>
          </a:p>
          <a:p>
            <a:r>
              <a:rPr lang="en-US" sz="2400" dirty="0">
                <a:solidFill>
                  <a:srgbClr val="000000"/>
                </a:solidFill>
              </a:rPr>
              <a:t>I use the term “victim/survivor” because it notes the harm done to the person, while also acknowledging their strength.  </a:t>
            </a:r>
          </a:p>
        </p:txBody>
      </p:sp>
    </p:spTree>
    <p:extLst>
      <p:ext uri="{BB962C8B-B14F-4D97-AF65-F5344CB8AC3E}">
        <p14:creationId xmlns:p14="http://schemas.microsoft.com/office/powerpoint/2010/main" val="18087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D1841-3FDC-4B49-B6AA-A765D64F8D7D}"/>
              </a:ext>
            </a:extLst>
          </p:cNvPr>
          <p:cNvPicPr>
            <a:picLocks noChangeAspect="1"/>
          </p:cNvPicPr>
          <p:nvPr/>
        </p:nvPicPr>
        <p:blipFill rotWithShape="1">
          <a:blip r:embed="rId2"/>
          <a:srcRect b="88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D495629-371A-41D0-B7FB-201116CD80EB}"/>
              </a:ext>
            </a:extLst>
          </p:cNvPr>
          <p:cNvSpPr>
            <a:spLocks noGrp="1"/>
          </p:cNvSpPr>
          <p:nvPr>
            <p:ph type="title"/>
          </p:nvPr>
        </p:nvSpPr>
        <p:spPr>
          <a:xfrm>
            <a:off x="709448" y="1913950"/>
            <a:ext cx="4204137" cy="1342754"/>
          </a:xfrm>
        </p:spPr>
        <p:txBody>
          <a:bodyPr>
            <a:normAutofit/>
          </a:bodyPr>
          <a:lstStyle/>
          <a:p>
            <a:pPr algn="ctr"/>
            <a:r>
              <a:rPr lang="en-US" sz="3600" dirty="0"/>
              <a:t>“Pandemic Paradox”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1F2CF1-854E-406E-B9DC-E28A0F90F8FA}"/>
              </a:ext>
            </a:extLst>
          </p:cNvPr>
          <p:cNvSpPr>
            <a:spLocks noGrp="1"/>
          </p:cNvSpPr>
          <p:nvPr>
            <p:ph idx="1"/>
          </p:nvPr>
        </p:nvSpPr>
        <p:spPr>
          <a:xfrm>
            <a:off x="0" y="3256704"/>
            <a:ext cx="5401340" cy="3250421"/>
          </a:xfrm>
        </p:spPr>
        <p:txBody>
          <a:bodyPr anchor="ctr">
            <a:normAutofit fontScale="92500" lnSpcReduction="10000"/>
          </a:bodyPr>
          <a:lstStyle/>
          <a:p>
            <a:r>
              <a:rPr lang="en-US" dirty="0"/>
              <a:t>Those who are victims/survivors of abusive relationships are uniquely impacted by lockdown measures. </a:t>
            </a:r>
          </a:p>
          <a:p>
            <a:r>
              <a:rPr lang="en-US" dirty="0"/>
              <a:t>Bradbury‐Jones and </a:t>
            </a:r>
            <a:r>
              <a:rPr lang="en-US" dirty="0" err="1"/>
              <a:t>Isham</a:t>
            </a:r>
            <a:r>
              <a:rPr lang="en-US" dirty="0"/>
              <a:t> note that “[u]</a:t>
            </a:r>
            <a:r>
              <a:rPr lang="en-US" dirty="0" err="1"/>
              <a:t>nintentionally</a:t>
            </a:r>
            <a:r>
              <a:rPr lang="en-US" dirty="0"/>
              <a:t>, lockdown measures may therefore grant people who abuse greater freedom to act without scrutiny or consequence” (2047).</a:t>
            </a:r>
          </a:p>
        </p:txBody>
      </p:sp>
    </p:spTree>
    <p:extLst>
      <p:ext uri="{BB962C8B-B14F-4D97-AF65-F5344CB8AC3E}">
        <p14:creationId xmlns:p14="http://schemas.microsoft.com/office/powerpoint/2010/main" val="1442924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B2BF-3DF7-4D76-9724-BA5BB1ACF831}"/>
              </a:ext>
            </a:extLst>
          </p:cNvPr>
          <p:cNvSpPr>
            <a:spLocks noGrp="1"/>
          </p:cNvSpPr>
          <p:nvPr>
            <p:ph type="title"/>
          </p:nvPr>
        </p:nvSpPr>
        <p:spPr>
          <a:xfrm>
            <a:off x="370367" y="3062176"/>
            <a:ext cx="5194438" cy="3593805"/>
          </a:xfrm>
        </p:spPr>
        <p:txBody>
          <a:bodyPr>
            <a:normAutofit/>
          </a:bodyPr>
          <a:lstStyle/>
          <a:p>
            <a:r>
              <a:rPr lang="en-US" sz="3200" dirty="0"/>
              <a:t>Sara Ishii, </a:t>
            </a:r>
            <a:r>
              <a:rPr lang="en-US" sz="3200" i="1" dirty="0"/>
              <a:t>Shelter-in-Place 4</a:t>
            </a:r>
            <a:r>
              <a:rPr lang="en-US" sz="3200" dirty="0"/>
              <a:t>, Mixed media on </a:t>
            </a:r>
            <a:r>
              <a:rPr lang="en-US" sz="3200" dirty="0" err="1"/>
              <a:t>Yupo</a:t>
            </a:r>
            <a:r>
              <a:rPr lang="en-US" sz="3200" dirty="0"/>
              <a:t>, </a:t>
            </a:r>
            <a:br>
              <a:rPr lang="en-US" sz="3200" dirty="0"/>
            </a:br>
            <a:r>
              <a:rPr lang="en-US" sz="3200" dirty="0"/>
              <a:t>10 x 13 inches, 2020-2021</a:t>
            </a:r>
          </a:p>
        </p:txBody>
      </p:sp>
      <p:pic>
        <p:nvPicPr>
          <p:cNvPr id="4" name="Picture 3">
            <a:extLst>
              <a:ext uri="{FF2B5EF4-FFF2-40B4-BE49-F238E27FC236}">
                <a16:creationId xmlns:a16="http://schemas.microsoft.com/office/drawing/2014/main" id="{1988839A-B1C6-4A10-9DF1-5699D9F96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805" y="0"/>
            <a:ext cx="5211697" cy="6858000"/>
          </a:xfrm>
          <a:prstGeom prst="rect">
            <a:avLst/>
          </a:prstGeom>
        </p:spPr>
      </p:pic>
    </p:spTree>
    <p:extLst>
      <p:ext uri="{BB962C8B-B14F-4D97-AF65-F5344CB8AC3E}">
        <p14:creationId xmlns:p14="http://schemas.microsoft.com/office/powerpoint/2010/main" val="17801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B2BF-3DF7-4D76-9724-BA5BB1ACF831}"/>
              </a:ext>
            </a:extLst>
          </p:cNvPr>
          <p:cNvSpPr>
            <a:spLocks noGrp="1"/>
          </p:cNvSpPr>
          <p:nvPr>
            <p:ph type="title"/>
          </p:nvPr>
        </p:nvSpPr>
        <p:spPr>
          <a:xfrm>
            <a:off x="370368" y="3429000"/>
            <a:ext cx="4839586" cy="3483861"/>
          </a:xfrm>
        </p:spPr>
        <p:txBody>
          <a:bodyPr>
            <a:normAutofit/>
          </a:bodyPr>
          <a:lstStyle/>
          <a:p>
            <a:r>
              <a:rPr lang="en-US" sz="3200" dirty="0"/>
              <a:t>Sara Ishii, </a:t>
            </a:r>
            <a:r>
              <a:rPr lang="en-US" sz="3200" i="1" dirty="0"/>
              <a:t>Shelter-in-Place 1</a:t>
            </a:r>
            <a:r>
              <a:rPr lang="en-US" sz="3200" dirty="0"/>
              <a:t>, Mixed media on </a:t>
            </a:r>
            <a:r>
              <a:rPr lang="en-US" sz="3200" dirty="0" err="1"/>
              <a:t>Yupo</a:t>
            </a:r>
            <a:r>
              <a:rPr lang="en-US" sz="3200" dirty="0"/>
              <a:t>, </a:t>
            </a:r>
            <a:br>
              <a:rPr lang="en-US" sz="3200" dirty="0"/>
            </a:br>
            <a:r>
              <a:rPr lang="en-US" sz="3200" dirty="0"/>
              <a:t>9 x 12 inches, 2020-2021</a:t>
            </a:r>
          </a:p>
        </p:txBody>
      </p:sp>
      <p:pic>
        <p:nvPicPr>
          <p:cNvPr id="6" name="Picture 5">
            <a:extLst>
              <a:ext uri="{FF2B5EF4-FFF2-40B4-BE49-F238E27FC236}">
                <a16:creationId xmlns:a16="http://schemas.microsoft.com/office/drawing/2014/main" id="{1F51ED17-FCEE-4911-9A18-2942F6C23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1550" y="0"/>
            <a:ext cx="5134473" cy="6858000"/>
          </a:xfrm>
          <a:prstGeom prst="rect">
            <a:avLst/>
          </a:prstGeom>
        </p:spPr>
      </p:pic>
    </p:spTree>
    <p:extLst>
      <p:ext uri="{BB962C8B-B14F-4D97-AF65-F5344CB8AC3E}">
        <p14:creationId xmlns:p14="http://schemas.microsoft.com/office/powerpoint/2010/main" val="57543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B2BF-3DF7-4D76-9724-BA5BB1ACF831}"/>
              </a:ext>
            </a:extLst>
          </p:cNvPr>
          <p:cNvSpPr>
            <a:spLocks noGrp="1"/>
          </p:cNvSpPr>
          <p:nvPr>
            <p:ph type="title"/>
          </p:nvPr>
        </p:nvSpPr>
        <p:spPr>
          <a:xfrm>
            <a:off x="370367" y="3062176"/>
            <a:ext cx="5194438" cy="3593805"/>
          </a:xfrm>
        </p:spPr>
        <p:txBody>
          <a:bodyPr>
            <a:normAutofit/>
          </a:bodyPr>
          <a:lstStyle/>
          <a:p>
            <a:r>
              <a:rPr lang="en-US" sz="3200" dirty="0"/>
              <a:t>Sara Ishii, </a:t>
            </a:r>
            <a:r>
              <a:rPr lang="en-US" sz="3200" i="1" dirty="0"/>
              <a:t>Shelter-in-Place 2</a:t>
            </a:r>
            <a:r>
              <a:rPr lang="en-US" sz="3200" dirty="0"/>
              <a:t>, Mixed media on </a:t>
            </a:r>
            <a:r>
              <a:rPr lang="en-US" sz="3200" dirty="0" err="1"/>
              <a:t>Yupo</a:t>
            </a:r>
            <a:r>
              <a:rPr lang="en-US" sz="3200" dirty="0"/>
              <a:t>, </a:t>
            </a:r>
            <a:br>
              <a:rPr lang="en-US" sz="3200" dirty="0"/>
            </a:br>
            <a:r>
              <a:rPr lang="en-US" sz="3200" dirty="0"/>
              <a:t>10 x 13 inches, 2020-2021</a:t>
            </a:r>
          </a:p>
        </p:txBody>
      </p:sp>
      <p:pic>
        <p:nvPicPr>
          <p:cNvPr id="4" name="Picture 3">
            <a:extLst>
              <a:ext uri="{FF2B5EF4-FFF2-40B4-BE49-F238E27FC236}">
                <a16:creationId xmlns:a16="http://schemas.microsoft.com/office/drawing/2014/main" id="{A60131FB-7222-46DE-97EC-DBD92443F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558" y="0"/>
            <a:ext cx="5194438" cy="6858000"/>
          </a:xfrm>
          <a:prstGeom prst="rect">
            <a:avLst/>
          </a:prstGeom>
        </p:spPr>
      </p:pic>
    </p:spTree>
    <p:extLst>
      <p:ext uri="{BB962C8B-B14F-4D97-AF65-F5344CB8AC3E}">
        <p14:creationId xmlns:p14="http://schemas.microsoft.com/office/powerpoint/2010/main" val="2758449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B2BF-3DF7-4D76-9724-BA5BB1ACF831}"/>
              </a:ext>
            </a:extLst>
          </p:cNvPr>
          <p:cNvSpPr>
            <a:spLocks noGrp="1"/>
          </p:cNvSpPr>
          <p:nvPr>
            <p:ph type="title"/>
          </p:nvPr>
        </p:nvSpPr>
        <p:spPr>
          <a:xfrm>
            <a:off x="370367" y="3062176"/>
            <a:ext cx="5194438" cy="3593805"/>
          </a:xfrm>
        </p:spPr>
        <p:txBody>
          <a:bodyPr>
            <a:normAutofit/>
          </a:bodyPr>
          <a:lstStyle/>
          <a:p>
            <a:r>
              <a:rPr lang="en-US" sz="3200" dirty="0"/>
              <a:t>Sara Ishii, </a:t>
            </a:r>
            <a:r>
              <a:rPr lang="en-US" sz="3200" i="1" dirty="0"/>
              <a:t>Shelter-in-Place 3</a:t>
            </a:r>
            <a:r>
              <a:rPr lang="en-US" sz="3200" dirty="0"/>
              <a:t>, Mixed media on </a:t>
            </a:r>
            <a:r>
              <a:rPr lang="en-US" sz="3200" dirty="0" err="1"/>
              <a:t>Yupo</a:t>
            </a:r>
            <a:r>
              <a:rPr lang="en-US" sz="3200" dirty="0"/>
              <a:t>, </a:t>
            </a:r>
            <a:br>
              <a:rPr lang="en-US" sz="3200" dirty="0"/>
            </a:br>
            <a:r>
              <a:rPr lang="en-US" sz="3200" dirty="0"/>
              <a:t>10 x 13 inches, 2020-2021</a:t>
            </a:r>
          </a:p>
        </p:txBody>
      </p:sp>
      <p:pic>
        <p:nvPicPr>
          <p:cNvPr id="5" name="Picture 4" descr="A picture containing nature, purple&#10;&#10;Description automatically generated">
            <a:extLst>
              <a:ext uri="{FF2B5EF4-FFF2-40B4-BE49-F238E27FC236}">
                <a16:creationId xmlns:a16="http://schemas.microsoft.com/office/drawing/2014/main" id="{500418D2-C08E-4177-995C-2CF60F1C4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805" y="0"/>
            <a:ext cx="5306988" cy="6858000"/>
          </a:xfrm>
          <a:prstGeom prst="rect">
            <a:avLst/>
          </a:prstGeom>
        </p:spPr>
      </p:pic>
    </p:spTree>
    <p:extLst>
      <p:ext uri="{BB962C8B-B14F-4D97-AF65-F5344CB8AC3E}">
        <p14:creationId xmlns:p14="http://schemas.microsoft.com/office/powerpoint/2010/main" val="36200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62C5E-D369-4CCC-BDA7-7821C6351227}"/>
              </a:ext>
            </a:extLst>
          </p:cNvPr>
          <p:cNvSpPr>
            <a:spLocks noGrp="1"/>
          </p:cNvSpPr>
          <p:nvPr>
            <p:ph type="title"/>
          </p:nvPr>
        </p:nvSpPr>
        <p:spPr>
          <a:xfrm>
            <a:off x="838200" y="365126"/>
            <a:ext cx="10515600" cy="688760"/>
          </a:xfrm>
        </p:spPr>
        <p:txBody>
          <a:bodyPr>
            <a:normAutofit fontScale="90000"/>
          </a:bodyPr>
          <a:lstStyle/>
          <a:p>
            <a:r>
              <a:rPr lang="en-US" b="1" dirty="0"/>
              <a:t>Works Cited </a:t>
            </a:r>
          </a:p>
        </p:txBody>
      </p:sp>
      <p:sp>
        <p:nvSpPr>
          <p:cNvPr id="3" name="Content Placeholder 2">
            <a:extLst>
              <a:ext uri="{FF2B5EF4-FFF2-40B4-BE49-F238E27FC236}">
                <a16:creationId xmlns:a16="http://schemas.microsoft.com/office/drawing/2014/main" id="{EA948272-21DF-4157-A36C-BE871B1E3A8F}"/>
              </a:ext>
            </a:extLst>
          </p:cNvPr>
          <p:cNvSpPr>
            <a:spLocks noGrp="1"/>
          </p:cNvSpPr>
          <p:nvPr>
            <p:ph idx="1"/>
          </p:nvPr>
        </p:nvSpPr>
        <p:spPr>
          <a:xfrm>
            <a:off x="681925" y="1224366"/>
            <a:ext cx="10671875" cy="5633634"/>
          </a:xfrm>
        </p:spPr>
        <p:txBody>
          <a:bodyPr>
            <a:normAutofit fontScale="77500" lnSpcReduction="20000"/>
          </a:bodyPr>
          <a:lstStyle/>
          <a:p>
            <a:r>
              <a:rPr lang="en-US" dirty="0"/>
              <a:t>“A Timeline of COVID-19 Developments in 2020” </a:t>
            </a:r>
            <a:r>
              <a:rPr lang="en-US" i="1" dirty="0"/>
              <a:t>The American Journal of Managed Care</a:t>
            </a:r>
            <a:r>
              <a:rPr lang="en-US" dirty="0"/>
              <a:t>, January 1, 2021, available at: </a:t>
            </a:r>
            <a:r>
              <a:rPr lang="en-US" u="sng" dirty="0">
                <a:hlinkClick r:id="rId2"/>
              </a:rPr>
              <a:t>https://www.ajmc.com/view/a-timeline-of-covid19-developments-in-2020</a:t>
            </a:r>
            <a:r>
              <a:rPr lang="en-US" dirty="0"/>
              <a:t> accessed on 4/2/2021. Bradbury‐Jones, Caroline, and </a:t>
            </a:r>
            <a:r>
              <a:rPr lang="en-US" dirty="0" err="1"/>
              <a:t>Isham</a:t>
            </a:r>
            <a:r>
              <a:rPr lang="en-US" dirty="0"/>
              <a:t>, Louise. “The Pandemic Paradox: The Consequences of COVID‐19 on Domestic Violence.” Journal of Clinical Nursing, vol. 29, no. 13-14, 2020, pp. 2047–2049.</a:t>
            </a:r>
          </a:p>
          <a:p>
            <a:r>
              <a:rPr lang="en-US" dirty="0"/>
              <a:t>Graham-Harrison, Emma, Angela Giuffrida, Helena Smith, and Liz Ford. “Lockdowns around the world bring rise in domestic violence” </a:t>
            </a:r>
            <a:r>
              <a:rPr lang="en-US" i="1" dirty="0"/>
              <a:t>The Guardian</a:t>
            </a:r>
            <a:r>
              <a:rPr lang="en-US" dirty="0"/>
              <a:t>. March 28, 2020. Available at: </a:t>
            </a:r>
            <a:r>
              <a:rPr lang="en-US" u="sng" dirty="0">
                <a:hlinkClick r:id="rId3"/>
              </a:rPr>
              <a:t>https://www.theguardian.com/society/2020/mar/28/lockdowns-world-rise-domestic-violence?CMP=Share_iOSApp_Other</a:t>
            </a:r>
            <a:r>
              <a:rPr lang="en-US" dirty="0"/>
              <a:t>. Accessed 4/2/2020.</a:t>
            </a:r>
          </a:p>
          <a:p>
            <a:r>
              <a:rPr lang="en-US" dirty="0"/>
              <a:t>Judd, Sandra J. </a:t>
            </a:r>
            <a:r>
              <a:rPr lang="en-US" i="1" dirty="0"/>
              <a:t>Domestic Violence Sourcebook Basic Consumer Information about Intimate Partner Abuse, Stalking, Sexual Harassment, and Human Trafficking, Including Facts about Risk Factors, Warning Signs, and Forms of Physical, Sexual, Mental, Emotional, and Financial Abuse in Women, Men, Adolescents, Recent Immigrants, Elders, and Other Specific Populations : Along with Facts about Victims and Abusers, Strategies for Preventing and Intervening in Abusive Situations, Guidelines for Managing Emergencies and Making Safety Plans, Interventions through Workplaces and Faith Communities, Tips regarding Legal Protections, a Glossary of Related Terms, and a Directory of Resources for further Information</a:t>
            </a:r>
            <a:r>
              <a:rPr lang="en-US" dirty="0"/>
              <a:t>. 4th ed. ed. Detroit: Detroit: </a:t>
            </a:r>
            <a:r>
              <a:rPr lang="en-US" dirty="0" err="1"/>
              <a:t>Omnigraphics</a:t>
            </a:r>
            <a:r>
              <a:rPr lang="en-US" dirty="0"/>
              <a:t>, 2012. Web.</a:t>
            </a:r>
          </a:p>
          <a:p>
            <a:r>
              <a:rPr lang="en-US" dirty="0"/>
              <a:t>Sims, Christy-Dale L. “Invisible Wounds, Invisible Abuse: The Exclusion of Emotional Abuse in Newspaper Articles.” </a:t>
            </a:r>
            <a:r>
              <a:rPr lang="en-US" i="1" dirty="0"/>
              <a:t>Journal of Emotional Abuse</a:t>
            </a:r>
            <a:r>
              <a:rPr lang="en-US" dirty="0"/>
              <a:t>, vol. 8, no. 4, 2008, pp. 375–402.</a:t>
            </a:r>
            <a:br>
              <a:rPr lang="en-US" dirty="0"/>
            </a:br>
            <a:r>
              <a:rPr lang="en-US" dirty="0"/>
              <a:t> </a:t>
            </a:r>
          </a:p>
          <a:p>
            <a:endParaRPr lang="en-US" dirty="0"/>
          </a:p>
        </p:txBody>
      </p:sp>
    </p:spTree>
    <p:extLst>
      <p:ext uri="{BB962C8B-B14F-4D97-AF65-F5344CB8AC3E}">
        <p14:creationId xmlns:p14="http://schemas.microsoft.com/office/powerpoint/2010/main" val="3974791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638</Words>
  <Application>Microsoft Office PowerPoint</Application>
  <PresentationFormat>Widescreen</PresentationFormat>
  <Paragraphs>29</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Meiryo</vt:lpstr>
      <vt:lpstr>Arial</vt:lpstr>
      <vt:lpstr>Calibri</vt:lpstr>
      <vt:lpstr>Calibri Light</vt:lpstr>
      <vt:lpstr>Office Theme</vt:lpstr>
      <vt:lpstr>Shelter-in-Place Series and the “Pandemic Paradox”</vt:lpstr>
      <vt:lpstr>PowerPoint Presentation</vt:lpstr>
      <vt:lpstr>Intimate partner violence (IPV) </vt:lpstr>
      <vt:lpstr>“Pandemic Paradox” </vt:lpstr>
      <vt:lpstr>Sara Ishii, Shelter-in-Place 4, Mixed media on Yupo,  10 x 13 inches, 2020-2021</vt:lpstr>
      <vt:lpstr>Sara Ishii, Shelter-in-Place 1, Mixed media on Yupo,  9 x 12 inches, 2020-2021</vt:lpstr>
      <vt:lpstr>Sara Ishii, Shelter-in-Place 2, Mixed media on Yupo,  10 x 13 inches, 2020-2021</vt:lpstr>
      <vt:lpstr>Sara Ishii, Shelter-in-Place 3, Mixed media on Yupo,  10 x 13 inches, 2020-2021</vt:lpstr>
      <vt:lpstr>Works Cited </vt:lpstr>
      <vt:lpstr>Contact: sishii@twu.edu saraishiiart.com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“Shelter-in-Place” Series and the “Pandemic Paradox”</dc:title>
  <dc:creator>Sara Ishii</dc:creator>
  <cp:lastModifiedBy>Sara Ishii</cp:lastModifiedBy>
  <cp:revision>3</cp:revision>
  <dcterms:created xsi:type="dcterms:W3CDTF">2021-04-02T15:28:19Z</dcterms:created>
  <dcterms:modified xsi:type="dcterms:W3CDTF">2021-04-22T18:18:12Z</dcterms:modified>
</cp:coreProperties>
</file>