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0" r:id="rId5"/>
    <p:sldId id="259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2489-84D3-4A95-F089-B7D1FA193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E0697-EF59-492B-B16A-FA6C92DC7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E8BEF-3E31-EE7B-B1C5-EA8DC2C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03DE9-0D33-7244-EDF7-0AFFE62B9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04050-D29F-3F83-196A-80BAF777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8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37792-4960-7E0C-D4CD-E150D161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9E35D-3045-D022-AC22-CAE254B96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EC758-DBB8-4B99-A076-E975EF503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1605A-1DBE-C3DD-2B35-1103DAF7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B32D0-A5E9-CA8C-ACFF-A960FF330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9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E8EB0D-F371-0251-3250-405982AB9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DA5EA-E73D-5A74-7C28-080A81393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7C961-7EAC-7814-6F3E-FE9ECB10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0EACD-E2AD-6ED3-E957-3FD6CF4B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D0BD0-72E7-EEED-F339-E540AE36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6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20B2-F960-C693-13DD-0B12C3FF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FB5A-01E6-E1FA-03C2-4F933A8EF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687A0-5013-C4AA-C495-ED5EAE07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823C0-2DD9-2EF7-8942-2C44D04A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1CA24-9C46-8FB9-CAAE-46AA9D71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7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89A1-8E0F-B276-3819-F2C5AB4A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34542-4B19-52B4-F4E4-2BEF088C3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0AD50-28EA-680E-19D6-3F26BD81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49FB5-DFCB-5C22-20FF-CEAF7CF7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9A51F-3278-139A-C4B2-C83EFFD9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9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94C3-EF5C-D674-0A69-DA8B2AF9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B1478-78B0-FF0C-2DD2-15BB05974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9504E-3382-4E1D-B764-DF3E5E8A3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84332-B5EE-510F-1BAA-4E4D5421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1AE2A-C800-A07E-0C26-D6BA2D9E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50F10-8FA5-2DA5-BB08-B63350C15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B2282-2D56-37DF-DB31-EA83A478A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F32F6-1BAA-501C-470D-968B0802D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C2403-D454-FFC9-3663-297AB881D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94FD6-3C5E-5620-0BD4-6E7E957C8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8EAC6-2181-D8C2-64EE-D15C167CC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41CE8-6834-7CB1-9DDE-E7A1643F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75B72-E674-EFCA-3A55-D5AA1A33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A9E9A-23B7-9C31-692D-78121C3C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0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7EF7-BC77-2E76-0A91-F6171475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819EE-26E3-63DA-E8A6-EE1355E7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75D7C-A233-ADF7-B393-E5F8F2FF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F7221-FC75-0866-D9E0-61BB91B0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1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65F96-979E-51E3-5307-03043888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5EAA7-6D67-C8A0-02CD-907DC4AC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C7866-F0FF-37F9-ED51-E752CEAB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1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3B7A8-8792-6E03-4C60-258FED538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43029-7EEA-2C8B-A99C-8197A2A6E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C698-4C3B-9531-BAD3-0B1130242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57FED-E982-6B2C-5808-4ADB01AE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F6DF7-8C12-6808-CBA2-19919B81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928C9-0BB3-832A-FBBA-935646DA9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6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79675-4E68-2EC2-2C59-7EFFE893C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E6C3C-727C-AB72-7F32-F6154E9F3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BDC25-D10D-8C4F-C10B-FAF0B4883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35DD2-136E-2AA3-8EE8-E857DEE1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A483F-0EB1-2555-7121-B9B93E92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B566F-4D08-E4FD-D442-377FE3278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2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FEDA7B-A1FF-8E40-942D-DCC442164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6139F-DDFF-DD14-23E7-33E087799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8BF7B-0F91-D874-F71C-C13AC2D24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DFFF9-4F3E-461E-956E-A9339C7B582E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73645-9E82-DB0B-7D0F-7B5005047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DCDAD-EDED-5C88-D2D1-ED2DC47BB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38D8-DF70-4B3C-860B-4CE3D2B5C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2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">
            <a:extLst>
              <a:ext uri="{FF2B5EF4-FFF2-40B4-BE49-F238E27FC236}">
                <a16:creationId xmlns:a16="http://schemas.microsoft.com/office/drawing/2014/main" id="{FF88C660-FB10-B694-006B-A3087EF83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68" y="355651"/>
            <a:ext cx="10927463" cy="614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1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r code">
            <a:extLst>
              <a:ext uri="{FF2B5EF4-FFF2-40B4-BE49-F238E27FC236}">
                <a16:creationId xmlns:a16="http://schemas.microsoft.com/office/drawing/2014/main" id="{E6BF2C3E-4326-9E52-E735-2039329F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314325"/>
            <a:ext cx="1107440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8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2EF8CA0-F6DA-B912-5899-43CA8EA3A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28625"/>
            <a:ext cx="10668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00EB69F-AF3A-B428-7418-4CE9CAD6A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28625"/>
            <a:ext cx="10668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4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3D12B25-5ECB-B12D-FAF8-4194B14B8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28625"/>
            <a:ext cx="10668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9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2F75F3E-90FD-35F0-5018-E4F6F8F12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72" y="381922"/>
            <a:ext cx="10834055" cy="609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1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E71C42F-BCCF-DBB2-B581-03728A725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28625"/>
            <a:ext cx="10668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7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Harrison Beckett</dc:creator>
  <cp:lastModifiedBy>Nicolas Harrison Beckett</cp:lastModifiedBy>
  <cp:revision>1</cp:revision>
  <dcterms:created xsi:type="dcterms:W3CDTF">2022-10-27T22:10:14Z</dcterms:created>
  <dcterms:modified xsi:type="dcterms:W3CDTF">2022-10-27T22:16:03Z</dcterms:modified>
</cp:coreProperties>
</file>