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314" r:id="rId3"/>
    <p:sldId id="315" r:id="rId4"/>
    <p:sldId id="319" r:id="rId5"/>
    <p:sldId id="301" r:id="rId6"/>
    <p:sldId id="322" r:id="rId7"/>
    <p:sldId id="329" r:id="rId8"/>
    <p:sldId id="342" r:id="rId9"/>
    <p:sldId id="343" r:id="rId10"/>
    <p:sldId id="348" r:id="rId11"/>
    <p:sldId id="339" r:id="rId12"/>
  </p:sldIdLst>
  <p:sldSz cx="9144000" cy="5143500" type="screen16x9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FFF"/>
    <a:srgbClr val="0070C0"/>
    <a:srgbClr val="009999"/>
    <a:srgbClr val="0099CC"/>
    <a:srgbClr val="29A3FF"/>
    <a:srgbClr val="159BFF"/>
    <a:srgbClr val="FF0066"/>
    <a:srgbClr val="66006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AD3C62-71E3-4044-8C17-C878B9463829}" v="3" dt="2023-05-23T17:30:13.7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814" autoAdjust="0"/>
    <p:restoredTop sz="91539" autoAdjust="0"/>
  </p:normalViewPr>
  <p:slideViewPr>
    <p:cSldViewPr>
      <p:cViewPr varScale="1">
        <p:scale>
          <a:sx n="133" d="100"/>
          <a:sy n="133" d="100"/>
        </p:scale>
        <p:origin x="504" y="96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696" y="-11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27E4C7-6E94-41B8-908F-BDF68BD9D6E5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CB4005-354C-416F-9AB1-FE54D3DCD182}">
      <dgm:prSet phldrT="[Text]"/>
      <dgm:spPr/>
      <dgm:t>
        <a:bodyPr/>
        <a:lstStyle/>
        <a:p>
          <a:r>
            <a:rPr lang="en-US" dirty="0"/>
            <a:t>About </a:t>
          </a:r>
          <a:r>
            <a:rPr lang="en-US" dirty="0" err="1"/>
            <a:t>ABRC</a:t>
          </a:r>
          <a:endParaRPr lang="en-US" dirty="0"/>
        </a:p>
      </dgm:t>
    </dgm:pt>
    <dgm:pt modelId="{20485AC9-57FA-4F9F-B213-2DDDA5C1FE1D}" type="parTrans" cxnId="{86FED9CF-8816-413E-B85E-E92007A47E2C}">
      <dgm:prSet/>
      <dgm:spPr/>
      <dgm:t>
        <a:bodyPr/>
        <a:lstStyle/>
        <a:p>
          <a:endParaRPr lang="en-US"/>
        </a:p>
      </dgm:t>
    </dgm:pt>
    <dgm:pt modelId="{C146D524-C7E1-4682-960C-C1E4B74FFDC4}" type="sibTrans" cxnId="{86FED9CF-8816-413E-B85E-E92007A47E2C}">
      <dgm:prSet/>
      <dgm:spPr/>
      <dgm:t>
        <a:bodyPr/>
        <a:lstStyle/>
        <a:p>
          <a:endParaRPr lang="en-US"/>
        </a:p>
      </dgm:t>
    </dgm:pt>
    <dgm:pt modelId="{96ECEFBE-3FB4-43B2-A5DA-CEB5F1E92A87}">
      <dgm:prSet phldrT="[Text]"/>
      <dgm:spPr/>
      <dgm:t>
        <a:bodyPr/>
        <a:lstStyle/>
        <a:p>
          <a:r>
            <a:rPr lang="en-US" b="1" dirty="0"/>
            <a:t>Funding:</a:t>
          </a:r>
          <a:endParaRPr lang="en-US" dirty="0"/>
        </a:p>
      </dgm:t>
    </dgm:pt>
    <dgm:pt modelId="{3CAF59B9-EACA-4D6E-997B-6062F155ADB7}" type="parTrans" cxnId="{CFF0821E-98F0-44CB-A210-84675040A49D}">
      <dgm:prSet/>
      <dgm:spPr/>
      <dgm:t>
        <a:bodyPr/>
        <a:lstStyle/>
        <a:p>
          <a:endParaRPr lang="en-US"/>
        </a:p>
      </dgm:t>
    </dgm:pt>
    <dgm:pt modelId="{1C53B8BE-E5E2-4EEA-B97B-FCA9C9B0D0AF}" type="sibTrans" cxnId="{CFF0821E-98F0-44CB-A210-84675040A49D}">
      <dgm:prSet/>
      <dgm:spPr/>
      <dgm:t>
        <a:bodyPr/>
        <a:lstStyle/>
        <a:p>
          <a:endParaRPr lang="en-US"/>
        </a:p>
      </dgm:t>
    </dgm:pt>
    <dgm:pt modelId="{C228F08F-9BE7-411F-B8C3-5D38A07775C5}">
      <dgm:prSet phldrT="[Text]"/>
      <dgm:spPr/>
      <dgm:t>
        <a:bodyPr/>
        <a:lstStyle/>
        <a:p>
          <a:r>
            <a:rPr lang="en-US" b="1" dirty="0"/>
            <a:t>The Disease Control Research Fund </a:t>
          </a:r>
          <a:r>
            <a:rPr lang="en-US" dirty="0"/>
            <a:t>(ARS §36-274): monies received from the Arizona lottery </a:t>
          </a:r>
        </a:p>
      </dgm:t>
    </dgm:pt>
    <dgm:pt modelId="{F5EB91D5-5CC4-431E-AC89-189FA17B5FC7}" type="parTrans" cxnId="{F669667C-78F5-4D2B-88FF-4D419445E1C8}">
      <dgm:prSet/>
      <dgm:spPr/>
      <dgm:t>
        <a:bodyPr/>
        <a:lstStyle/>
        <a:p>
          <a:endParaRPr lang="en-US"/>
        </a:p>
      </dgm:t>
    </dgm:pt>
    <dgm:pt modelId="{A764BD3D-CFD9-4735-9BB1-D30BB169E24F}" type="sibTrans" cxnId="{F669667C-78F5-4D2B-88FF-4D419445E1C8}">
      <dgm:prSet/>
      <dgm:spPr/>
      <dgm:t>
        <a:bodyPr/>
        <a:lstStyle/>
        <a:p>
          <a:endParaRPr lang="en-US"/>
        </a:p>
      </dgm:t>
    </dgm:pt>
    <dgm:pt modelId="{7F90F3DD-50E5-4E7B-9B7A-6B08DC34CA09}">
      <dgm:prSet/>
      <dgm:spPr/>
      <dgm:t>
        <a:bodyPr/>
        <a:lstStyle/>
        <a:p>
          <a:r>
            <a:rPr lang="en-US" b="1" dirty="0"/>
            <a:t>The Health Research Fund </a:t>
          </a:r>
          <a:r>
            <a:rPr lang="en-US" dirty="0"/>
            <a:t>(ARS §36-275): monies received from tobacco tax</a:t>
          </a:r>
        </a:p>
      </dgm:t>
    </dgm:pt>
    <dgm:pt modelId="{8B6D03C7-6C20-44D3-A341-C547D2CB8D64}" type="parTrans" cxnId="{CA22C847-AF42-4FE7-B497-A111D18CA776}">
      <dgm:prSet/>
      <dgm:spPr/>
      <dgm:t>
        <a:bodyPr/>
        <a:lstStyle/>
        <a:p>
          <a:endParaRPr lang="en-US"/>
        </a:p>
      </dgm:t>
    </dgm:pt>
    <dgm:pt modelId="{615BC984-D9B1-46C8-AAD2-5DE05D28CCCA}" type="sibTrans" cxnId="{CA22C847-AF42-4FE7-B497-A111D18CA776}">
      <dgm:prSet/>
      <dgm:spPr/>
      <dgm:t>
        <a:bodyPr/>
        <a:lstStyle/>
        <a:p>
          <a:endParaRPr lang="en-US"/>
        </a:p>
      </dgm:t>
    </dgm:pt>
    <dgm:pt modelId="{F3D15791-3703-45E3-A2B4-8F51F02C4EA5}" type="pres">
      <dgm:prSet presAssocID="{5627E4C7-6E94-41B8-908F-BDF68BD9D6E5}" presName="Name0" presStyleCnt="0">
        <dgm:presLayoutVars>
          <dgm:dir/>
          <dgm:animLvl val="lvl"/>
          <dgm:resizeHandles val="exact"/>
        </dgm:presLayoutVars>
      </dgm:prSet>
      <dgm:spPr/>
    </dgm:pt>
    <dgm:pt modelId="{1B6A4A4A-A34B-4FCE-9285-4F98441DE6FF}" type="pres">
      <dgm:prSet presAssocID="{9ACB4005-354C-416F-9AB1-FE54D3DCD182}" presName="composite" presStyleCnt="0"/>
      <dgm:spPr/>
    </dgm:pt>
    <dgm:pt modelId="{FAD5888F-C3C8-498B-8506-345C88B6A51F}" type="pres">
      <dgm:prSet presAssocID="{9ACB4005-354C-416F-9AB1-FE54D3DCD18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5776BD5-78D2-419E-BD65-CF5E48D62B52}" type="pres">
      <dgm:prSet presAssocID="{9ACB4005-354C-416F-9AB1-FE54D3DCD182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BF9C7A09-734B-471B-96D1-8347E8AFECB6}" type="presOf" srcId="{96ECEFBE-3FB4-43B2-A5DA-CEB5F1E92A87}" destId="{55776BD5-78D2-419E-BD65-CF5E48D62B52}" srcOrd="0" destOrd="0" presId="urn:microsoft.com/office/officeart/2005/8/layout/hList1"/>
    <dgm:cxn modelId="{CFF0821E-98F0-44CB-A210-84675040A49D}" srcId="{9ACB4005-354C-416F-9AB1-FE54D3DCD182}" destId="{96ECEFBE-3FB4-43B2-A5DA-CEB5F1E92A87}" srcOrd="0" destOrd="0" parTransId="{3CAF59B9-EACA-4D6E-997B-6062F155ADB7}" sibTransId="{1C53B8BE-E5E2-4EEA-B97B-FCA9C9B0D0AF}"/>
    <dgm:cxn modelId="{071AC845-2D0C-46D5-8F5F-5249B4C06E44}" type="presOf" srcId="{5627E4C7-6E94-41B8-908F-BDF68BD9D6E5}" destId="{F3D15791-3703-45E3-A2B4-8F51F02C4EA5}" srcOrd="0" destOrd="0" presId="urn:microsoft.com/office/officeart/2005/8/layout/hList1"/>
    <dgm:cxn modelId="{CA22C847-AF42-4FE7-B497-A111D18CA776}" srcId="{96ECEFBE-3FB4-43B2-A5DA-CEB5F1E92A87}" destId="{7F90F3DD-50E5-4E7B-9B7A-6B08DC34CA09}" srcOrd="1" destOrd="0" parTransId="{8B6D03C7-6C20-44D3-A341-C547D2CB8D64}" sibTransId="{615BC984-D9B1-46C8-AAD2-5DE05D28CCCA}"/>
    <dgm:cxn modelId="{A472D177-5D5D-488A-AA96-067573715D5D}" type="presOf" srcId="{9ACB4005-354C-416F-9AB1-FE54D3DCD182}" destId="{FAD5888F-C3C8-498B-8506-345C88B6A51F}" srcOrd="0" destOrd="0" presId="urn:microsoft.com/office/officeart/2005/8/layout/hList1"/>
    <dgm:cxn modelId="{F669667C-78F5-4D2B-88FF-4D419445E1C8}" srcId="{96ECEFBE-3FB4-43B2-A5DA-CEB5F1E92A87}" destId="{C228F08F-9BE7-411F-B8C3-5D38A07775C5}" srcOrd="0" destOrd="0" parTransId="{F5EB91D5-5CC4-431E-AC89-189FA17B5FC7}" sibTransId="{A764BD3D-CFD9-4735-9BB1-D30BB169E24F}"/>
    <dgm:cxn modelId="{86FED9CF-8816-413E-B85E-E92007A47E2C}" srcId="{5627E4C7-6E94-41B8-908F-BDF68BD9D6E5}" destId="{9ACB4005-354C-416F-9AB1-FE54D3DCD182}" srcOrd="0" destOrd="0" parTransId="{20485AC9-57FA-4F9F-B213-2DDDA5C1FE1D}" sibTransId="{C146D524-C7E1-4682-960C-C1E4B74FFDC4}"/>
    <dgm:cxn modelId="{FE9C7EDC-B063-4C35-91D2-E612563BA254}" type="presOf" srcId="{C228F08F-9BE7-411F-B8C3-5D38A07775C5}" destId="{55776BD5-78D2-419E-BD65-CF5E48D62B52}" srcOrd="0" destOrd="1" presId="urn:microsoft.com/office/officeart/2005/8/layout/hList1"/>
    <dgm:cxn modelId="{6D0CA0F8-EC73-46E3-8B1C-37BDE798E12D}" type="presOf" srcId="{7F90F3DD-50E5-4E7B-9B7A-6B08DC34CA09}" destId="{55776BD5-78D2-419E-BD65-CF5E48D62B52}" srcOrd="0" destOrd="2" presId="urn:microsoft.com/office/officeart/2005/8/layout/hList1"/>
    <dgm:cxn modelId="{685F482D-A68F-47AB-BC0C-ECDE1540B37A}" type="presParOf" srcId="{F3D15791-3703-45E3-A2B4-8F51F02C4EA5}" destId="{1B6A4A4A-A34B-4FCE-9285-4F98441DE6FF}" srcOrd="0" destOrd="0" presId="urn:microsoft.com/office/officeart/2005/8/layout/hList1"/>
    <dgm:cxn modelId="{7BC0F975-ECCC-4F86-A8E7-406890124240}" type="presParOf" srcId="{1B6A4A4A-A34B-4FCE-9285-4F98441DE6FF}" destId="{FAD5888F-C3C8-498B-8506-345C88B6A51F}" srcOrd="0" destOrd="0" presId="urn:microsoft.com/office/officeart/2005/8/layout/hList1"/>
    <dgm:cxn modelId="{F3A105F0-58CC-40AA-82E2-1553D5DA2DEF}" type="presParOf" srcId="{1B6A4A4A-A34B-4FCE-9285-4F98441DE6FF}" destId="{55776BD5-78D2-419E-BD65-CF5E48D62B5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F1DB0D-385B-46B3-8603-D7922C947FB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39DC9D-56C6-4E51-B35A-458F72C6ADE9}">
      <dgm:prSet phldrT="[Text]" phldr="1"/>
      <dgm:spPr/>
      <dgm:t>
        <a:bodyPr/>
        <a:lstStyle/>
        <a:p>
          <a:endParaRPr lang="en-US" dirty="0"/>
        </a:p>
      </dgm:t>
    </dgm:pt>
    <dgm:pt modelId="{38D1365A-C7BE-46B6-9C35-B606AF2F23F8}" type="parTrans" cxnId="{C04C73FD-2F18-4A8E-9720-0692239203C3}">
      <dgm:prSet/>
      <dgm:spPr/>
      <dgm:t>
        <a:bodyPr/>
        <a:lstStyle/>
        <a:p>
          <a:endParaRPr lang="en-US"/>
        </a:p>
      </dgm:t>
    </dgm:pt>
    <dgm:pt modelId="{67D58C93-FE65-492F-B6AE-AF8AF55FB1F7}" type="sibTrans" cxnId="{C04C73FD-2F18-4A8E-9720-0692239203C3}">
      <dgm:prSet/>
      <dgm:spPr/>
      <dgm:t>
        <a:bodyPr/>
        <a:lstStyle/>
        <a:p>
          <a:endParaRPr lang="en-US"/>
        </a:p>
      </dgm:t>
    </dgm:pt>
    <dgm:pt modelId="{CFE749C6-D9FF-44B7-B0DF-45B8176E624A}">
      <dgm:prSet phldrT="[Text]"/>
      <dgm:spPr/>
      <dgm:t>
        <a:bodyPr/>
        <a:lstStyle/>
        <a:p>
          <a:r>
            <a:rPr lang="en-US" dirty="0"/>
            <a:t>Public Cord Blood Program</a:t>
          </a:r>
        </a:p>
      </dgm:t>
    </dgm:pt>
    <dgm:pt modelId="{85156A81-1F03-4BE1-80FA-594303341F4B}" type="parTrans" cxnId="{F82D527E-1663-42BF-87E4-03024A1270B0}">
      <dgm:prSet/>
      <dgm:spPr/>
      <dgm:t>
        <a:bodyPr/>
        <a:lstStyle/>
        <a:p>
          <a:endParaRPr lang="en-US"/>
        </a:p>
      </dgm:t>
    </dgm:pt>
    <dgm:pt modelId="{B09C7C01-1D88-4E19-B1E5-B3259E18A1FE}" type="sibTrans" cxnId="{F82D527E-1663-42BF-87E4-03024A1270B0}">
      <dgm:prSet/>
      <dgm:spPr/>
      <dgm:t>
        <a:bodyPr/>
        <a:lstStyle/>
        <a:p>
          <a:endParaRPr lang="en-US"/>
        </a:p>
      </dgm:t>
    </dgm:pt>
    <dgm:pt modelId="{0D39E582-2085-48BF-AAA9-3D733DCC8AF3}">
      <dgm:prSet phldrT="[Text]" phldr="1"/>
      <dgm:spPr/>
      <dgm:t>
        <a:bodyPr/>
        <a:lstStyle/>
        <a:p>
          <a:endParaRPr lang="en-US" dirty="0"/>
        </a:p>
      </dgm:t>
    </dgm:pt>
    <dgm:pt modelId="{580F2156-2AFA-4113-BD58-5F9DBE157572}" type="parTrans" cxnId="{0DA786C8-8AED-4017-92C0-D7D099662F77}">
      <dgm:prSet/>
      <dgm:spPr/>
      <dgm:t>
        <a:bodyPr/>
        <a:lstStyle/>
        <a:p>
          <a:endParaRPr lang="en-US"/>
        </a:p>
      </dgm:t>
    </dgm:pt>
    <dgm:pt modelId="{6DEF96FA-CE85-4489-949D-34BB91B96768}" type="sibTrans" cxnId="{0DA786C8-8AED-4017-92C0-D7D099662F77}">
      <dgm:prSet/>
      <dgm:spPr/>
      <dgm:t>
        <a:bodyPr/>
        <a:lstStyle/>
        <a:p>
          <a:endParaRPr lang="en-US"/>
        </a:p>
      </dgm:t>
    </dgm:pt>
    <dgm:pt modelId="{BE5B7DA6-6BA0-4D4E-8C32-2BC9AEE24E13}">
      <dgm:prSet phldrT="[Text]"/>
      <dgm:spPr/>
      <dgm:t>
        <a:bodyPr/>
        <a:lstStyle/>
        <a:p>
          <a:r>
            <a:rPr lang="en-US" dirty="0"/>
            <a:t>Research Grants</a:t>
          </a:r>
        </a:p>
      </dgm:t>
    </dgm:pt>
    <dgm:pt modelId="{09BF9763-96F9-4C22-9BFE-260982EA0130}" type="parTrans" cxnId="{33024BF9-C354-4E9F-8324-9D95A8AD9EF7}">
      <dgm:prSet/>
      <dgm:spPr/>
      <dgm:t>
        <a:bodyPr/>
        <a:lstStyle/>
        <a:p>
          <a:endParaRPr lang="en-US"/>
        </a:p>
      </dgm:t>
    </dgm:pt>
    <dgm:pt modelId="{0888DDEC-5635-4222-8444-D06FE5383825}" type="sibTrans" cxnId="{33024BF9-C354-4E9F-8324-9D95A8AD9EF7}">
      <dgm:prSet/>
      <dgm:spPr/>
      <dgm:t>
        <a:bodyPr/>
        <a:lstStyle/>
        <a:p>
          <a:endParaRPr lang="en-US"/>
        </a:p>
      </dgm:t>
    </dgm:pt>
    <dgm:pt modelId="{9C2F77DE-A517-48B5-ABA4-F2D1FC3D44D9}">
      <dgm:prSet phldrT="[Text]" phldr="1"/>
      <dgm:spPr/>
      <dgm:t>
        <a:bodyPr/>
        <a:lstStyle/>
        <a:p>
          <a:endParaRPr lang="en-US" dirty="0"/>
        </a:p>
      </dgm:t>
    </dgm:pt>
    <dgm:pt modelId="{7B94A7F9-35EB-48E1-92D8-397007AD73BD}" type="parTrans" cxnId="{0183F5EA-D380-4465-9C61-7C82A83D8284}">
      <dgm:prSet/>
      <dgm:spPr/>
      <dgm:t>
        <a:bodyPr/>
        <a:lstStyle/>
        <a:p>
          <a:endParaRPr lang="en-US"/>
        </a:p>
      </dgm:t>
    </dgm:pt>
    <dgm:pt modelId="{68C0A2EB-5438-49B5-877D-21B89F493B4B}" type="sibTrans" cxnId="{0183F5EA-D380-4465-9C61-7C82A83D8284}">
      <dgm:prSet/>
      <dgm:spPr/>
      <dgm:t>
        <a:bodyPr/>
        <a:lstStyle/>
        <a:p>
          <a:endParaRPr lang="en-US"/>
        </a:p>
      </dgm:t>
    </dgm:pt>
    <dgm:pt modelId="{E53AEA77-22BA-4194-947D-0E543D90F896}">
      <dgm:prSet phldrT="[Text]"/>
      <dgm:spPr/>
      <dgm:t>
        <a:bodyPr/>
        <a:lstStyle/>
        <a:p>
          <a:r>
            <a:rPr lang="en-US" dirty="0"/>
            <a:t>Research Education</a:t>
          </a:r>
        </a:p>
      </dgm:t>
    </dgm:pt>
    <dgm:pt modelId="{AE03E09A-C32F-4BEB-9CA9-E7883A3085F8}" type="parTrans" cxnId="{81D80406-6617-4D8C-92DA-81D27F522F5D}">
      <dgm:prSet/>
      <dgm:spPr/>
      <dgm:t>
        <a:bodyPr/>
        <a:lstStyle/>
        <a:p>
          <a:endParaRPr lang="en-US"/>
        </a:p>
      </dgm:t>
    </dgm:pt>
    <dgm:pt modelId="{4B09FA83-399A-46DF-824B-84C5E81CFD74}" type="sibTrans" cxnId="{81D80406-6617-4D8C-92DA-81D27F522F5D}">
      <dgm:prSet/>
      <dgm:spPr/>
      <dgm:t>
        <a:bodyPr/>
        <a:lstStyle/>
        <a:p>
          <a:endParaRPr lang="en-US"/>
        </a:p>
      </dgm:t>
    </dgm:pt>
    <dgm:pt modelId="{1884685E-3381-414A-9E90-47041B09ABC5}" type="pres">
      <dgm:prSet presAssocID="{81F1DB0D-385B-46B3-8603-D7922C947FB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78CA54F7-85FF-429F-B46B-D42BCC5A8E28}" type="pres">
      <dgm:prSet presAssocID="{81F1DB0D-385B-46B3-8603-D7922C947FB6}" presName="cycle" presStyleCnt="0"/>
      <dgm:spPr/>
    </dgm:pt>
    <dgm:pt modelId="{FB807D95-65F0-4F22-ABEE-BE73DA17FCB3}" type="pres">
      <dgm:prSet presAssocID="{81F1DB0D-385B-46B3-8603-D7922C947FB6}" presName="centerShape" presStyleCnt="0"/>
      <dgm:spPr/>
    </dgm:pt>
    <dgm:pt modelId="{1D261A53-6799-4518-A3C5-90D17B498353}" type="pres">
      <dgm:prSet presAssocID="{81F1DB0D-385B-46B3-8603-D7922C947FB6}" presName="connSite" presStyleLbl="node1" presStyleIdx="0" presStyleCnt="4"/>
      <dgm:spPr/>
    </dgm:pt>
    <dgm:pt modelId="{C2CA8E3B-119F-41A7-8A51-710DD8B17A87}" type="pres">
      <dgm:prSet presAssocID="{81F1DB0D-385B-46B3-8603-D7922C947FB6}" presName="visible" presStyleLbl="node1" presStyleIdx="0" presStyleCnt="4"/>
      <dgm:spPr/>
    </dgm:pt>
    <dgm:pt modelId="{C21D9830-B5C9-4353-9811-0BC9267DFAB2}" type="pres">
      <dgm:prSet presAssocID="{38D1365A-C7BE-46B6-9C35-B606AF2F23F8}" presName="Name25" presStyleLbl="parChTrans1D1" presStyleIdx="0" presStyleCnt="3"/>
      <dgm:spPr/>
    </dgm:pt>
    <dgm:pt modelId="{83D69EB9-1E8D-4916-A45C-FC60477467AB}" type="pres">
      <dgm:prSet presAssocID="{ED39DC9D-56C6-4E51-B35A-458F72C6ADE9}" presName="node" presStyleCnt="0"/>
      <dgm:spPr/>
    </dgm:pt>
    <dgm:pt modelId="{F7554BC2-C471-4DDC-9FDE-110F398AC56E}" type="pres">
      <dgm:prSet presAssocID="{ED39DC9D-56C6-4E51-B35A-458F72C6ADE9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C3E4309B-5A45-444C-A96B-DB38F5AEDC86}" type="pres">
      <dgm:prSet presAssocID="{ED39DC9D-56C6-4E51-B35A-458F72C6ADE9}" presName="childNode" presStyleLbl="revTx" presStyleIdx="0" presStyleCnt="3">
        <dgm:presLayoutVars>
          <dgm:bulletEnabled val="1"/>
        </dgm:presLayoutVars>
      </dgm:prSet>
      <dgm:spPr/>
    </dgm:pt>
    <dgm:pt modelId="{4AB503B4-E71C-4058-8CE9-D10FB9C3AD16}" type="pres">
      <dgm:prSet presAssocID="{580F2156-2AFA-4113-BD58-5F9DBE157572}" presName="Name25" presStyleLbl="parChTrans1D1" presStyleIdx="1" presStyleCnt="3"/>
      <dgm:spPr/>
    </dgm:pt>
    <dgm:pt modelId="{901F1623-E7B6-4059-B52D-75F686268D76}" type="pres">
      <dgm:prSet presAssocID="{0D39E582-2085-48BF-AAA9-3D733DCC8AF3}" presName="node" presStyleCnt="0"/>
      <dgm:spPr/>
    </dgm:pt>
    <dgm:pt modelId="{E35A6A43-57DC-4828-9B17-5A98735EF635}" type="pres">
      <dgm:prSet presAssocID="{0D39E582-2085-48BF-AAA9-3D733DCC8AF3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30A6E12D-9419-4DBD-B322-9628A8A21FC4}" type="pres">
      <dgm:prSet presAssocID="{0D39E582-2085-48BF-AAA9-3D733DCC8AF3}" presName="childNode" presStyleLbl="revTx" presStyleIdx="1" presStyleCnt="3">
        <dgm:presLayoutVars>
          <dgm:bulletEnabled val="1"/>
        </dgm:presLayoutVars>
      </dgm:prSet>
      <dgm:spPr/>
    </dgm:pt>
    <dgm:pt modelId="{3CDE9CC1-6194-4B5B-9B15-E95168965369}" type="pres">
      <dgm:prSet presAssocID="{7B94A7F9-35EB-48E1-92D8-397007AD73BD}" presName="Name25" presStyleLbl="parChTrans1D1" presStyleIdx="2" presStyleCnt="3"/>
      <dgm:spPr/>
    </dgm:pt>
    <dgm:pt modelId="{20F307F1-AB5B-4665-92B8-1D59FD82D501}" type="pres">
      <dgm:prSet presAssocID="{9C2F77DE-A517-48B5-ABA4-F2D1FC3D44D9}" presName="node" presStyleCnt="0"/>
      <dgm:spPr/>
    </dgm:pt>
    <dgm:pt modelId="{096BFE63-2892-4815-A4E1-37C4550A8FC4}" type="pres">
      <dgm:prSet presAssocID="{9C2F77DE-A517-48B5-ABA4-F2D1FC3D44D9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994EB256-D53C-4604-8EBF-D7992332D39D}" type="pres">
      <dgm:prSet presAssocID="{9C2F77DE-A517-48B5-ABA4-F2D1FC3D44D9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81D80406-6617-4D8C-92DA-81D27F522F5D}" srcId="{9C2F77DE-A517-48B5-ABA4-F2D1FC3D44D9}" destId="{E53AEA77-22BA-4194-947D-0E543D90F896}" srcOrd="0" destOrd="0" parTransId="{AE03E09A-C32F-4BEB-9CA9-E7883A3085F8}" sibTransId="{4B09FA83-399A-46DF-824B-84C5E81CFD74}"/>
    <dgm:cxn modelId="{286F6312-F2AF-4178-9B55-17F347DAA735}" type="presOf" srcId="{580F2156-2AFA-4113-BD58-5F9DBE157572}" destId="{4AB503B4-E71C-4058-8CE9-D10FB9C3AD16}" srcOrd="0" destOrd="0" presId="urn:microsoft.com/office/officeart/2005/8/layout/radial2"/>
    <dgm:cxn modelId="{951FB114-21EE-407B-8C9F-F7123C72494D}" type="presOf" srcId="{38D1365A-C7BE-46B6-9C35-B606AF2F23F8}" destId="{C21D9830-B5C9-4353-9811-0BC9267DFAB2}" srcOrd="0" destOrd="0" presId="urn:microsoft.com/office/officeart/2005/8/layout/radial2"/>
    <dgm:cxn modelId="{A505BF15-9132-4076-A3D1-AF9EB527F3E7}" type="presOf" srcId="{BE5B7DA6-6BA0-4D4E-8C32-2BC9AEE24E13}" destId="{30A6E12D-9419-4DBD-B322-9628A8A21FC4}" srcOrd="0" destOrd="0" presId="urn:microsoft.com/office/officeart/2005/8/layout/radial2"/>
    <dgm:cxn modelId="{17957617-E0A9-4187-93CE-A198B213D2D9}" type="presOf" srcId="{ED39DC9D-56C6-4E51-B35A-458F72C6ADE9}" destId="{F7554BC2-C471-4DDC-9FDE-110F398AC56E}" srcOrd="0" destOrd="0" presId="urn:microsoft.com/office/officeart/2005/8/layout/radial2"/>
    <dgm:cxn modelId="{2D96003B-2256-4642-B39A-09C717E90AF1}" type="presOf" srcId="{9C2F77DE-A517-48B5-ABA4-F2D1FC3D44D9}" destId="{096BFE63-2892-4815-A4E1-37C4550A8FC4}" srcOrd="0" destOrd="0" presId="urn:microsoft.com/office/officeart/2005/8/layout/radial2"/>
    <dgm:cxn modelId="{E8988561-3CA9-47C4-9E40-B6858F05726D}" type="presOf" srcId="{7B94A7F9-35EB-48E1-92D8-397007AD73BD}" destId="{3CDE9CC1-6194-4B5B-9B15-E95168965369}" srcOrd="0" destOrd="0" presId="urn:microsoft.com/office/officeart/2005/8/layout/radial2"/>
    <dgm:cxn modelId="{0D245876-9A98-45B1-B283-1BA5A6DDBA6C}" type="presOf" srcId="{CFE749C6-D9FF-44B7-B0DF-45B8176E624A}" destId="{C3E4309B-5A45-444C-A96B-DB38F5AEDC86}" srcOrd="0" destOrd="0" presId="urn:microsoft.com/office/officeart/2005/8/layout/radial2"/>
    <dgm:cxn modelId="{F82D527E-1663-42BF-87E4-03024A1270B0}" srcId="{ED39DC9D-56C6-4E51-B35A-458F72C6ADE9}" destId="{CFE749C6-D9FF-44B7-B0DF-45B8176E624A}" srcOrd="0" destOrd="0" parTransId="{85156A81-1F03-4BE1-80FA-594303341F4B}" sibTransId="{B09C7C01-1D88-4E19-B1E5-B3259E18A1FE}"/>
    <dgm:cxn modelId="{C5AD4FBE-AEAD-4867-95D1-6ACF7BD487B1}" type="presOf" srcId="{81F1DB0D-385B-46B3-8603-D7922C947FB6}" destId="{1884685E-3381-414A-9E90-47041B09ABC5}" srcOrd="0" destOrd="0" presId="urn:microsoft.com/office/officeart/2005/8/layout/radial2"/>
    <dgm:cxn modelId="{A91ABBC5-5AEF-47C4-997A-BB3F13D8D67E}" type="presOf" srcId="{E53AEA77-22BA-4194-947D-0E543D90F896}" destId="{994EB256-D53C-4604-8EBF-D7992332D39D}" srcOrd="0" destOrd="0" presId="urn:microsoft.com/office/officeart/2005/8/layout/radial2"/>
    <dgm:cxn modelId="{0DA786C8-8AED-4017-92C0-D7D099662F77}" srcId="{81F1DB0D-385B-46B3-8603-D7922C947FB6}" destId="{0D39E582-2085-48BF-AAA9-3D733DCC8AF3}" srcOrd="1" destOrd="0" parTransId="{580F2156-2AFA-4113-BD58-5F9DBE157572}" sibTransId="{6DEF96FA-CE85-4489-949D-34BB91B96768}"/>
    <dgm:cxn modelId="{0183F5EA-D380-4465-9C61-7C82A83D8284}" srcId="{81F1DB0D-385B-46B3-8603-D7922C947FB6}" destId="{9C2F77DE-A517-48B5-ABA4-F2D1FC3D44D9}" srcOrd="2" destOrd="0" parTransId="{7B94A7F9-35EB-48E1-92D8-397007AD73BD}" sibTransId="{68C0A2EB-5438-49B5-877D-21B89F493B4B}"/>
    <dgm:cxn modelId="{33024BF9-C354-4E9F-8324-9D95A8AD9EF7}" srcId="{0D39E582-2085-48BF-AAA9-3D733DCC8AF3}" destId="{BE5B7DA6-6BA0-4D4E-8C32-2BC9AEE24E13}" srcOrd="0" destOrd="0" parTransId="{09BF9763-96F9-4C22-9BFE-260982EA0130}" sibTransId="{0888DDEC-5635-4222-8444-D06FE5383825}"/>
    <dgm:cxn modelId="{4908B1FB-2E59-4024-9F58-17EA19FA098C}" type="presOf" srcId="{0D39E582-2085-48BF-AAA9-3D733DCC8AF3}" destId="{E35A6A43-57DC-4828-9B17-5A98735EF635}" srcOrd="0" destOrd="0" presId="urn:microsoft.com/office/officeart/2005/8/layout/radial2"/>
    <dgm:cxn modelId="{C04C73FD-2F18-4A8E-9720-0692239203C3}" srcId="{81F1DB0D-385B-46B3-8603-D7922C947FB6}" destId="{ED39DC9D-56C6-4E51-B35A-458F72C6ADE9}" srcOrd="0" destOrd="0" parTransId="{38D1365A-C7BE-46B6-9C35-B606AF2F23F8}" sibTransId="{67D58C93-FE65-492F-B6AE-AF8AF55FB1F7}"/>
    <dgm:cxn modelId="{88BC8795-62C6-4C26-AA04-54CAA310366F}" type="presParOf" srcId="{1884685E-3381-414A-9E90-47041B09ABC5}" destId="{78CA54F7-85FF-429F-B46B-D42BCC5A8E28}" srcOrd="0" destOrd="0" presId="urn:microsoft.com/office/officeart/2005/8/layout/radial2"/>
    <dgm:cxn modelId="{8E8893EC-9DF0-4926-AA10-EAC2A9D8727B}" type="presParOf" srcId="{78CA54F7-85FF-429F-B46B-D42BCC5A8E28}" destId="{FB807D95-65F0-4F22-ABEE-BE73DA17FCB3}" srcOrd="0" destOrd="0" presId="urn:microsoft.com/office/officeart/2005/8/layout/radial2"/>
    <dgm:cxn modelId="{338E59E8-2985-4D8B-9A4B-74804DEEADD4}" type="presParOf" srcId="{FB807D95-65F0-4F22-ABEE-BE73DA17FCB3}" destId="{1D261A53-6799-4518-A3C5-90D17B498353}" srcOrd="0" destOrd="0" presId="urn:microsoft.com/office/officeart/2005/8/layout/radial2"/>
    <dgm:cxn modelId="{BC3C0323-A3AC-4CF8-A696-E51395BFF0AC}" type="presParOf" srcId="{FB807D95-65F0-4F22-ABEE-BE73DA17FCB3}" destId="{C2CA8E3B-119F-41A7-8A51-710DD8B17A87}" srcOrd="1" destOrd="0" presId="urn:microsoft.com/office/officeart/2005/8/layout/radial2"/>
    <dgm:cxn modelId="{B5A6DDDE-02CE-47F4-A0A7-DCBF6813C638}" type="presParOf" srcId="{78CA54F7-85FF-429F-B46B-D42BCC5A8E28}" destId="{C21D9830-B5C9-4353-9811-0BC9267DFAB2}" srcOrd="1" destOrd="0" presId="urn:microsoft.com/office/officeart/2005/8/layout/radial2"/>
    <dgm:cxn modelId="{93D34B7F-9D67-495B-BACB-6DD54666D1C6}" type="presParOf" srcId="{78CA54F7-85FF-429F-B46B-D42BCC5A8E28}" destId="{83D69EB9-1E8D-4916-A45C-FC60477467AB}" srcOrd="2" destOrd="0" presId="urn:microsoft.com/office/officeart/2005/8/layout/radial2"/>
    <dgm:cxn modelId="{87CE2523-D986-4A8C-B350-7F4C49248894}" type="presParOf" srcId="{83D69EB9-1E8D-4916-A45C-FC60477467AB}" destId="{F7554BC2-C471-4DDC-9FDE-110F398AC56E}" srcOrd="0" destOrd="0" presId="urn:microsoft.com/office/officeart/2005/8/layout/radial2"/>
    <dgm:cxn modelId="{EACBB096-A870-4B07-8C04-620B6F38B52F}" type="presParOf" srcId="{83D69EB9-1E8D-4916-A45C-FC60477467AB}" destId="{C3E4309B-5A45-444C-A96B-DB38F5AEDC86}" srcOrd="1" destOrd="0" presId="urn:microsoft.com/office/officeart/2005/8/layout/radial2"/>
    <dgm:cxn modelId="{9602DF5F-A0AF-4AD4-99E5-E1413B32BBDF}" type="presParOf" srcId="{78CA54F7-85FF-429F-B46B-D42BCC5A8E28}" destId="{4AB503B4-E71C-4058-8CE9-D10FB9C3AD16}" srcOrd="3" destOrd="0" presId="urn:microsoft.com/office/officeart/2005/8/layout/radial2"/>
    <dgm:cxn modelId="{65F27C8E-3ED9-4818-B0FA-420E4771B9C5}" type="presParOf" srcId="{78CA54F7-85FF-429F-B46B-D42BCC5A8E28}" destId="{901F1623-E7B6-4059-B52D-75F686268D76}" srcOrd="4" destOrd="0" presId="urn:microsoft.com/office/officeart/2005/8/layout/radial2"/>
    <dgm:cxn modelId="{20163E6F-1EB2-4843-9191-49DB12616984}" type="presParOf" srcId="{901F1623-E7B6-4059-B52D-75F686268D76}" destId="{E35A6A43-57DC-4828-9B17-5A98735EF635}" srcOrd="0" destOrd="0" presId="urn:microsoft.com/office/officeart/2005/8/layout/radial2"/>
    <dgm:cxn modelId="{CAD3EB5A-CEC2-4466-BBEB-21749478481E}" type="presParOf" srcId="{901F1623-E7B6-4059-B52D-75F686268D76}" destId="{30A6E12D-9419-4DBD-B322-9628A8A21FC4}" srcOrd="1" destOrd="0" presId="urn:microsoft.com/office/officeart/2005/8/layout/radial2"/>
    <dgm:cxn modelId="{7698CE79-BD15-4092-98F0-358E12865C31}" type="presParOf" srcId="{78CA54F7-85FF-429F-B46B-D42BCC5A8E28}" destId="{3CDE9CC1-6194-4B5B-9B15-E95168965369}" srcOrd="5" destOrd="0" presId="urn:microsoft.com/office/officeart/2005/8/layout/radial2"/>
    <dgm:cxn modelId="{296F3658-566A-480D-9F50-DBFACE57124F}" type="presParOf" srcId="{78CA54F7-85FF-429F-B46B-D42BCC5A8E28}" destId="{20F307F1-AB5B-4665-92B8-1D59FD82D501}" srcOrd="6" destOrd="0" presId="urn:microsoft.com/office/officeart/2005/8/layout/radial2"/>
    <dgm:cxn modelId="{D2CA3F9B-3082-4D8B-B85F-05A584EFBC65}" type="presParOf" srcId="{20F307F1-AB5B-4665-92B8-1D59FD82D501}" destId="{096BFE63-2892-4815-A4E1-37C4550A8FC4}" srcOrd="0" destOrd="0" presId="urn:microsoft.com/office/officeart/2005/8/layout/radial2"/>
    <dgm:cxn modelId="{8F20CAF7-96B0-411F-9233-A51F41CCF7E6}" type="presParOf" srcId="{20F307F1-AB5B-4665-92B8-1D59FD82D501}" destId="{994EB256-D53C-4604-8EBF-D7992332D39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F1DB0D-385B-46B3-8603-D7922C947FB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39DC9D-56C6-4E51-B35A-458F72C6ADE9}">
      <dgm:prSet phldrT="[Text]"/>
      <dgm:spPr/>
      <dgm:t>
        <a:bodyPr/>
        <a:lstStyle/>
        <a:p>
          <a:r>
            <a:rPr lang="en-US" dirty="0"/>
            <a:t>ASU</a:t>
          </a:r>
        </a:p>
      </dgm:t>
    </dgm:pt>
    <dgm:pt modelId="{38D1365A-C7BE-46B6-9C35-B606AF2F23F8}" type="parTrans" cxnId="{C04C73FD-2F18-4A8E-9720-0692239203C3}">
      <dgm:prSet/>
      <dgm:spPr/>
      <dgm:t>
        <a:bodyPr/>
        <a:lstStyle/>
        <a:p>
          <a:endParaRPr lang="en-US"/>
        </a:p>
      </dgm:t>
    </dgm:pt>
    <dgm:pt modelId="{67D58C93-FE65-492F-B6AE-AF8AF55FB1F7}" type="sibTrans" cxnId="{C04C73FD-2F18-4A8E-9720-0692239203C3}">
      <dgm:prSet/>
      <dgm:spPr/>
      <dgm:t>
        <a:bodyPr/>
        <a:lstStyle/>
        <a:p>
          <a:endParaRPr lang="en-US"/>
        </a:p>
      </dgm:t>
    </dgm:pt>
    <dgm:pt modelId="{CFE749C6-D9FF-44B7-B0DF-45B8176E624A}">
      <dgm:prSet phldrT="[Text]"/>
      <dgm:spPr/>
      <dgm:t>
        <a:bodyPr/>
        <a:lstStyle/>
        <a:p>
          <a:endParaRPr lang="en-US" dirty="0"/>
        </a:p>
      </dgm:t>
    </dgm:pt>
    <dgm:pt modelId="{85156A81-1F03-4BE1-80FA-594303341F4B}" type="parTrans" cxnId="{F82D527E-1663-42BF-87E4-03024A1270B0}">
      <dgm:prSet/>
      <dgm:spPr/>
      <dgm:t>
        <a:bodyPr/>
        <a:lstStyle/>
        <a:p>
          <a:endParaRPr lang="en-US"/>
        </a:p>
      </dgm:t>
    </dgm:pt>
    <dgm:pt modelId="{B09C7C01-1D88-4E19-B1E5-B3259E18A1FE}" type="sibTrans" cxnId="{F82D527E-1663-42BF-87E4-03024A1270B0}">
      <dgm:prSet/>
      <dgm:spPr/>
      <dgm:t>
        <a:bodyPr/>
        <a:lstStyle/>
        <a:p>
          <a:endParaRPr lang="en-US"/>
        </a:p>
      </dgm:t>
    </dgm:pt>
    <dgm:pt modelId="{0D39E582-2085-48BF-AAA9-3D733DCC8AF3}">
      <dgm:prSet phldrT="[Text]"/>
      <dgm:spPr/>
      <dgm:t>
        <a:bodyPr/>
        <a:lstStyle/>
        <a:p>
          <a:r>
            <a:rPr lang="en-US" dirty="0" err="1"/>
            <a:t>UofA</a:t>
          </a:r>
          <a:endParaRPr lang="en-US" dirty="0"/>
        </a:p>
      </dgm:t>
    </dgm:pt>
    <dgm:pt modelId="{580F2156-2AFA-4113-BD58-5F9DBE157572}" type="parTrans" cxnId="{0DA786C8-8AED-4017-92C0-D7D099662F77}">
      <dgm:prSet/>
      <dgm:spPr/>
      <dgm:t>
        <a:bodyPr/>
        <a:lstStyle/>
        <a:p>
          <a:endParaRPr lang="en-US"/>
        </a:p>
      </dgm:t>
    </dgm:pt>
    <dgm:pt modelId="{6DEF96FA-CE85-4489-949D-34BB91B96768}" type="sibTrans" cxnId="{0DA786C8-8AED-4017-92C0-D7D099662F77}">
      <dgm:prSet/>
      <dgm:spPr/>
      <dgm:t>
        <a:bodyPr/>
        <a:lstStyle/>
        <a:p>
          <a:endParaRPr lang="en-US"/>
        </a:p>
      </dgm:t>
    </dgm:pt>
    <dgm:pt modelId="{BE5B7DA6-6BA0-4D4E-8C32-2BC9AEE24E13}">
      <dgm:prSet phldrT="[Text]"/>
      <dgm:spPr/>
      <dgm:t>
        <a:bodyPr/>
        <a:lstStyle/>
        <a:p>
          <a:r>
            <a:rPr lang="en-US" dirty="0"/>
            <a:t>Tucson</a:t>
          </a:r>
        </a:p>
      </dgm:t>
    </dgm:pt>
    <dgm:pt modelId="{09BF9763-96F9-4C22-9BFE-260982EA0130}" type="parTrans" cxnId="{33024BF9-C354-4E9F-8324-9D95A8AD9EF7}">
      <dgm:prSet/>
      <dgm:spPr/>
      <dgm:t>
        <a:bodyPr/>
        <a:lstStyle/>
        <a:p>
          <a:endParaRPr lang="en-US"/>
        </a:p>
      </dgm:t>
    </dgm:pt>
    <dgm:pt modelId="{0888DDEC-5635-4222-8444-D06FE5383825}" type="sibTrans" cxnId="{33024BF9-C354-4E9F-8324-9D95A8AD9EF7}">
      <dgm:prSet/>
      <dgm:spPr/>
      <dgm:t>
        <a:bodyPr/>
        <a:lstStyle/>
        <a:p>
          <a:endParaRPr lang="en-US"/>
        </a:p>
      </dgm:t>
    </dgm:pt>
    <dgm:pt modelId="{9C2F77DE-A517-48B5-ABA4-F2D1FC3D44D9}">
      <dgm:prSet phldrT="[Text]"/>
      <dgm:spPr/>
      <dgm:t>
        <a:bodyPr/>
        <a:lstStyle/>
        <a:p>
          <a:r>
            <a:rPr lang="en-US" dirty="0"/>
            <a:t>NAU</a:t>
          </a:r>
        </a:p>
      </dgm:t>
    </dgm:pt>
    <dgm:pt modelId="{7B94A7F9-35EB-48E1-92D8-397007AD73BD}" type="parTrans" cxnId="{0183F5EA-D380-4465-9C61-7C82A83D8284}">
      <dgm:prSet/>
      <dgm:spPr/>
      <dgm:t>
        <a:bodyPr/>
        <a:lstStyle/>
        <a:p>
          <a:endParaRPr lang="en-US"/>
        </a:p>
      </dgm:t>
    </dgm:pt>
    <dgm:pt modelId="{68C0A2EB-5438-49B5-877D-21B89F493B4B}" type="sibTrans" cxnId="{0183F5EA-D380-4465-9C61-7C82A83D8284}">
      <dgm:prSet/>
      <dgm:spPr/>
      <dgm:t>
        <a:bodyPr/>
        <a:lstStyle/>
        <a:p>
          <a:endParaRPr lang="en-US"/>
        </a:p>
      </dgm:t>
    </dgm:pt>
    <dgm:pt modelId="{E53AEA77-22BA-4194-947D-0E543D90F896}">
      <dgm:prSet phldrT="[Text]"/>
      <dgm:spPr/>
      <dgm:t>
        <a:bodyPr/>
        <a:lstStyle/>
        <a:p>
          <a:endParaRPr lang="en-US" dirty="0"/>
        </a:p>
      </dgm:t>
    </dgm:pt>
    <dgm:pt modelId="{AE03E09A-C32F-4BEB-9CA9-E7883A3085F8}" type="parTrans" cxnId="{81D80406-6617-4D8C-92DA-81D27F522F5D}">
      <dgm:prSet/>
      <dgm:spPr/>
      <dgm:t>
        <a:bodyPr/>
        <a:lstStyle/>
        <a:p>
          <a:endParaRPr lang="en-US"/>
        </a:p>
      </dgm:t>
    </dgm:pt>
    <dgm:pt modelId="{4B09FA83-399A-46DF-824B-84C5E81CFD74}" type="sibTrans" cxnId="{81D80406-6617-4D8C-92DA-81D27F522F5D}">
      <dgm:prSet/>
      <dgm:spPr/>
      <dgm:t>
        <a:bodyPr/>
        <a:lstStyle/>
        <a:p>
          <a:endParaRPr lang="en-US"/>
        </a:p>
      </dgm:t>
    </dgm:pt>
    <dgm:pt modelId="{3FC16002-2165-4364-8713-541ED786D527}">
      <dgm:prSet phldrT="[Text]"/>
      <dgm:spPr/>
      <dgm:t>
        <a:bodyPr/>
        <a:lstStyle/>
        <a:p>
          <a:r>
            <a:rPr lang="en-US" dirty="0"/>
            <a:t>Phoenix</a:t>
          </a:r>
        </a:p>
      </dgm:t>
    </dgm:pt>
    <dgm:pt modelId="{09F2FF03-F238-4668-92B1-5701D3F3F8F9}" type="parTrans" cxnId="{4FC86402-AB8F-46C7-ADDC-955AED8723AC}">
      <dgm:prSet/>
      <dgm:spPr/>
    </dgm:pt>
    <dgm:pt modelId="{39B54803-D634-4CBE-8E99-89071B3896B7}" type="sibTrans" cxnId="{4FC86402-AB8F-46C7-ADDC-955AED8723AC}">
      <dgm:prSet/>
      <dgm:spPr/>
    </dgm:pt>
    <dgm:pt modelId="{1884685E-3381-414A-9E90-47041B09ABC5}" type="pres">
      <dgm:prSet presAssocID="{81F1DB0D-385B-46B3-8603-D7922C947FB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78CA54F7-85FF-429F-B46B-D42BCC5A8E28}" type="pres">
      <dgm:prSet presAssocID="{81F1DB0D-385B-46B3-8603-D7922C947FB6}" presName="cycle" presStyleCnt="0"/>
      <dgm:spPr/>
    </dgm:pt>
    <dgm:pt modelId="{FB807D95-65F0-4F22-ABEE-BE73DA17FCB3}" type="pres">
      <dgm:prSet presAssocID="{81F1DB0D-385B-46B3-8603-D7922C947FB6}" presName="centerShape" presStyleCnt="0"/>
      <dgm:spPr/>
    </dgm:pt>
    <dgm:pt modelId="{1D261A53-6799-4518-A3C5-90D17B498353}" type="pres">
      <dgm:prSet presAssocID="{81F1DB0D-385B-46B3-8603-D7922C947FB6}" presName="connSite" presStyleLbl="node1" presStyleIdx="0" presStyleCnt="4"/>
      <dgm:spPr/>
    </dgm:pt>
    <dgm:pt modelId="{C2CA8E3B-119F-41A7-8A51-710DD8B17A87}" type="pres">
      <dgm:prSet presAssocID="{81F1DB0D-385B-46B3-8603-D7922C947FB6}" presName="visible" presStyleLbl="node1" presStyleIdx="0" presStyleCnt="4" custLinFactNeighborX="-1574" custLinFactNeighborY="-3085"/>
      <dgm:spPr/>
    </dgm:pt>
    <dgm:pt modelId="{C21D9830-B5C9-4353-9811-0BC9267DFAB2}" type="pres">
      <dgm:prSet presAssocID="{38D1365A-C7BE-46B6-9C35-B606AF2F23F8}" presName="Name25" presStyleLbl="parChTrans1D1" presStyleIdx="0" presStyleCnt="3"/>
      <dgm:spPr/>
    </dgm:pt>
    <dgm:pt modelId="{83D69EB9-1E8D-4916-A45C-FC60477467AB}" type="pres">
      <dgm:prSet presAssocID="{ED39DC9D-56C6-4E51-B35A-458F72C6ADE9}" presName="node" presStyleCnt="0"/>
      <dgm:spPr/>
    </dgm:pt>
    <dgm:pt modelId="{F7554BC2-C471-4DDC-9FDE-110F398AC56E}" type="pres">
      <dgm:prSet presAssocID="{ED39DC9D-56C6-4E51-B35A-458F72C6ADE9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C3E4309B-5A45-444C-A96B-DB38F5AEDC86}" type="pres">
      <dgm:prSet presAssocID="{ED39DC9D-56C6-4E51-B35A-458F72C6ADE9}" presName="childNode" presStyleLbl="revTx" presStyleIdx="0" presStyleCnt="3">
        <dgm:presLayoutVars>
          <dgm:bulletEnabled val="1"/>
        </dgm:presLayoutVars>
      </dgm:prSet>
      <dgm:spPr/>
    </dgm:pt>
    <dgm:pt modelId="{4AB503B4-E71C-4058-8CE9-D10FB9C3AD16}" type="pres">
      <dgm:prSet presAssocID="{580F2156-2AFA-4113-BD58-5F9DBE157572}" presName="Name25" presStyleLbl="parChTrans1D1" presStyleIdx="1" presStyleCnt="3"/>
      <dgm:spPr/>
    </dgm:pt>
    <dgm:pt modelId="{901F1623-E7B6-4059-B52D-75F686268D76}" type="pres">
      <dgm:prSet presAssocID="{0D39E582-2085-48BF-AAA9-3D733DCC8AF3}" presName="node" presStyleCnt="0"/>
      <dgm:spPr/>
    </dgm:pt>
    <dgm:pt modelId="{E35A6A43-57DC-4828-9B17-5A98735EF635}" type="pres">
      <dgm:prSet presAssocID="{0D39E582-2085-48BF-AAA9-3D733DCC8AF3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30A6E12D-9419-4DBD-B322-9628A8A21FC4}" type="pres">
      <dgm:prSet presAssocID="{0D39E582-2085-48BF-AAA9-3D733DCC8AF3}" presName="childNode" presStyleLbl="revTx" presStyleIdx="1" presStyleCnt="3">
        <dgm:presLayoutVars>
          <dgm:bulletEnabled val="1"/>
        </dgm:presLayoutVars>
      </dgm:prSet>
      <dgm:spPr/>
    </dgm:pt>
    <dgm:pt modelId="{3CDE9CC1-6194-4B5B-9B15-E95168965369}" type="pres">
      <dgm:prSet presAssocID="{7B94A7F9-35EB-48E1-92D8-397007AD73BD}" presName="Name25" presStyleLbl="parChTrans1D1" presStyleIdx="2" presStyleCnt="3"/>
      <dgm:spPr/>
    </dgm:pt>
    <dgm:pt modelId="{20F307F1-AB5B-4665-92B8-1D59FD82D501}" type="pres">
      <dgm:prSet presAssocID="{9C2F77DE-A517-48B5-ABA4-F2D1FC3D44D9}" presName="node" presStyleCnt="0"/>
      <dgm:spPr/>
    </dgm:pt>
    <dgm:pt modelId="{096BFE63-2892-4815-A4E1-37C4550A8FC4}" type="pres">
      <dgm:prSet presAssocID="{9C2F77DE-A517-48B5-ABA4-F2D1FC3D44D9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994EB256-D53C-4604-8EBF-D7992332D39D}" type="pres">
      <dgm:prSet presAssocID="{9C2F77DE-A517-48B5-ABA4-F2D1FC3D44D9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4FC86402-AB8F-46C7-ADDC-955AED8723AC}" srcId="{0D39E582-2085-48BF-AAA9-3D733DCC8AF3}" destId="{3FC16002-2165-4364-8713-541ED786D527}" srcOrd="1" destOrd="0" parTransId="{09F2FF03-F238-4668-92B1-5701D3F3F8F9}" sibTransId="{39B54803-D634-4CBE-8E99-89071B3896B7}"/>
    <dgm:cxn modelId="{81D80406-6617-4D8C-92DA-81D27F522F5D}" srcId="{9C2F77DE-A517-48B5-ABA4-F2D1FC3D44D9}" destId="{E53AEA77-22BA-4194-947D-0E543D90F896}" srcOrd="0" destOrd="0" parTransId="{AE03E09A-C32F-4BEB-9CA9-E7883A3085F8}" sibTransId="{4B09FA83-399A-46DF-824B-84C5E81CFD74}"/>
    <dgm:cxn modelId="{286F6312-F2AF-4178-9B55-17F347DAA735}" type="presOf" srcId="{580F2156-2AFA-4113-BD58-5F9DBE157572}" destId="{4AB503B4-E71C-4058-8CE9-D10FB9C3AD16}" srcOrd="0" destOrd="0" presId="urn:microsoft.com/office/officeart/2005/8/layout/radial2"/>
    <dgm:cxn modelId="{951FB114-21EE-407B-8C9F-F7123C72494D}" type="presOf" srcId="{38D1365A-C7BE-46B6-9C35-B606AF2F23F8}" destId="{C21D9830-B5C9-4353-9811-0BC9267DFAB2}" srcOrd="0" destOrd="0" presId="urn:microsoft.com/office/officeart/2005/8/layout/radial2"/>
    <dgm:cxn modelId="{38459015-75FD-4630-A994-A64BC894B6F5}" type="presOf" srcId="{3FC16002-2165-4364-8713-541ED786D527}" destId="{30A6E12D-9419-4DBD-B322-9628A8A21FC4}" srcOrd="0" destOrd="1" presId="urn:microsoft.com/office/officeart/2005/8/layout/radial2"/>
    <dgm:cxn modelId="{A505BF15-9132-4076-A3D1-AF9EB527F3E7}" type="presOf" srcId="{BE5B7DA6-6BA0-4D4E-8C32-2BC9AEE24E13}" destId="{30A6E12D-9419-4DBD-B322-9628A8A21FC4}" srcOrd="0" destOrd="0" presId="urn:microsoft.com/office/officeart/2005/8/layout/radial2"/>
    <dgm:cxn modelId="{17957617-E0A9-4187-93CE-A198B213D2D9}" type="presOf" srcId="{ED39DC9D-56C6-4E51-B35A-458F72C6ADE9}" destId="{F7554BC2-C471-4DDC-9FDE-110F398AC56E}" srcOrd="0" destOrd="0" presId="urn:microsoft.com/office/officeart/2005/8/layout/radial2"/>
    <dgm:cxn modelId="{2D96003B-2256-4642-B39A-09C717E90AF1}" type="presOf" srcId="{9C2F77DE-A517-48B5-ABA4-F2D1FC3D44D9}" destId="{096BFE63-2892-4815-A4E1-37C4550A8FC4}" srcOrd="0" destOrd="0" presId="urn:microsoft.com/office/officeart/2005/8/layout/radial2"/>
    <dgm:cxn modelId="{E8988561-3CA9-47C4-9E40-B6858F05726D}" type="presOf" srcId="{7B94A7F9-35EB-48E1-92D8-397007AD73BD}" destId="{3CDE9CC1-6194-4B5B-9B15-E95168965369}" srcOrd="0" destOrd="0" presId="urn:microsoft.com/office/officeart/2005/8/layout/radial2"/>
    <dgm:cxn modelId="{0D245876-9A98-45B1-B283-1BA5A6DDBA6C}" type="presOf" srcId="{CFE749C6-D9FF-44B7-B0DF-45B8176E624A}" destId="{C3E4309B-5A45-444C-A96B-DB38F5AEDC86}" srcOrd="0" destOrd="0" presId="urn:microsoft.com/office/officeart/2005/8/layout/radial2"/>
    <dgm:cxn modelId="{F82D527E-1663-42BF-87E4-03024A1270B0}" srcId="{ED39DC9D-56C6-4E51-B35A-458F72C6ADE9}" destId="{CFE749C6-D9FF-44B7-B0DF-45B8176E624A}" srcOrd="0" destOrd="0" parTransId="{85156A81-1F03-4BE1-80FA-594303341F4B}" sibTransId="{B09C7C01-1D88-4E19-B1E5-B3259E18A1FE}"/>
    <dgm:cxn modelId="{C5AD4FBE-AEAD-4867-95D1-6ACF7BD487B1}" type="presOf" srcId="{81F1DB0D-385B-46B3-8603-D7922C947FB6}" destId="{1884685E-3381-414A-9E90-47041B09ABC5}" srcOrd="0" destOrd="0" presId="urn:microsoft.com/office/officeart/2005/8/layout/radial2"/>
    <dgm:cxn modelId="{A91ABBC5-5AEF-47C4-997A-BB3F13D8D67E}" type="presOf" srcId="{E53AEA77-22BA-4194-947D-0E543D90F896}" destId="{994EB256-D53C-4604-8EBF-D7992332D39D}" srcOrd="0" destOrd="0" presId="urn:microsoft.com/office/officeart/2005/8/layout/radial2"/>
    <dgm:cxn modelId="{0DA786C8-8AED-4017-92C0-D7D099662F77}" srcId="{81F1DB0D-385B-46B3-8603-D7922C947FB6}" destId="{0D39E582-2085-48BF-AAA9-3D733DCC8AF3}" srcOrd="1" destOrd="0" parTransId="{580F2156-2AFA-4113-BD58-5F9DBE157572}" sibTransId="{6DEF96FA-CE85-4489-949D-34BB91B96768}"/>
    <dgm:cxn modelId="{0183F5EA-D380-4465-9C61-7C82A83D8284}" srcId="{81F1DB0D-385B-46B3-8603-D7922C947FB6}" destId="{9C2F77DE-A517-48B5-ABA4-F2D1FC3D44D9}" srcOrd="2" destOrd="0" parTransId="{7B94A7F9-35EB-48E1-92D8-397007AD73BD}" sibTransId="{68C0A2EB-5438-49B5-877D-21B89F493B4B}"/>
    <dgm:cxn modelId="{33024BF9-C354-4E9F-8324-9D95A8AD9EF7}" srcId="{0D39E582-2085-48BF-AAA9-3D733DCC8AF3}" destId="{BE5B7DA6-6BA0-4D4E-8C32-2BC9AEE24E13}" srcOrd="0" destOrd="0" parTransId="{09BF9763-96F9-4C22-9BFE-260982EA0130}" sibTransId="{0888DDEC-5635-4222-8444-D06FE5383825}"/>
    <dgm:cxn modelId="{4908B1FB-2E59-4024-9F58-17EA19FA098C}" type="presOf" srcId="{0D39E582-2085-48BF-AAA9-3D733DCC8AF3}" destId="{E35A6A43-57DC-4828-9B17-5A98735EF635}" srcOrd="0" destOrd="0" presId="urn:microsoft.com/office/officeart/2005/8/layout/radial2"/>
    <dgm:cxn modelId="{C04C73FD-2F18-4A8E-9720-0692239203C3}" srcId="{81F1DB0D-385B-46B3-8603-D7922C947FB6}" destId="{ED39DC9D-56C6-4E51-B35A-458F72C6ADE9}" srcOrd="0" destOrd="0" parTransId="{38D1365A-C7BE-46B6-9C35-B606AF2F23F8}" sibTransId="{67D58C93-FE65-492F-B6AE-AF8AF55FB1F7}"/>
    <dgm:cxn modelId="{88BC8795-62C6-4C26-AA04-54CAA310366F}" type="presParOf" srcId="{1884685E-3381-414A-9E90-47041B09ABC5}" destId="{78CA54F7-85FF-429F-B46B-D42BCC5A8E28}" srcOrd="0" destOrd="0" presId="urn:microsoft.com/office/officeart/2005/8/layout/radial2"/>
    <dgm:cxn modelId="{8E8893EC-9DF0-4926-AA10-EAC2A9D8727B}" type="presParOf" srcId="{78CA54F7-85FF-429F-B46B-D42BCC5A8E28}" destId="{FB807D95-65F0-4F22-ABEE-BE73DA17FCB3}" srcOrd="0" destOrd="0" presId="urn:microsoft.com/office/officeart/2005/8/layout/radial2"/>
    <dgm:cxn modelId="{338E59E8-2985-4D8B-9A4B-74804DEEADD4}" type="presParOf" srcId="{FB807D95-65F0-4F22-ABEE-BE73DA17FCB3}" destId="{1D261A53-6799-4518-A3C5-90D17B498353}" srcOrd="0" destOrd="0" presId="urn:microsoft.com/office/officeart/2005/8/layout/radial2"/>
    <dgm:cxn modelId="{BC3C0323-A3AC-4CF8-A696-E51395BFF0AC}" type="presParOf" srcId="{FB807D95-65F0-4F22-ABEE-BE73DA17FCB3}" destId="{C2CA8E3B-119F-41A7-8A51-710DD8B17A87}" srcOrd="1" destOrd="0" presId="urn:microsoft.com/office/officeart/2005/8/layout/radial2"/>
    <dgm:cxn modelId="{B5A6DDDE-02CE-47F4-A0A7-DCBF6813C638}" type="presParOf" srcId="{78CA54F7-85FF-429F-B46B-D42BCC5A8E28}" destId="{C21D9830-B5C9-4353-9811-0BC9267DFAB2}" srcOrd="1" destOrd="0" presId="urn:microsoft.com/office/officeart/2005/8/layout/radial2"/>
    <dgm:cxn modelId="{93D34B7F-9D67-495B-BACB-6DD54666D1C6}" type="presParOf" srcId="{78CA54F7-85FF-429F-B46B-D42BCC5A8E28}" destId="{83D69EB9-1E8D-4916-A45C-FC60477467AB}" srcOrd="2" destOrd="0" presId="urn:microsoft.com/office/officeart/2005/8/layout/radial2"/>
    <dgm:cxn modelId="{87CE2523-D986-4A8C-B350-7F4C49248894}" type="presParOf" srcId="{83D69EB9-1E8D-4916-A45C-FC60477467AB}" destId="{F7554BC2-C471-4DDC-9FDE-110F398AC56E}" srcOrd="0" destOrd="0" presId="urn:microsoft.com/office/officeart/2005/8/layout/radial2"/>
    <dgm:cxn modelId="{EACBB096-A870-4B07-8C04-620B6F38B52F}" type="presParOf" srcId="{83D69EB9-1E8D-4916-A45C-FC60477467AB}" destId="{C3E4309B-5A45-444C-A96B-DB38F5AEDC86}" srcOrd="1" destOrd="0" presId="urn:microsoft.com/office/officeart/2005/8/layout/radial2"/>
    <dgm:cxn modelId="{9602DF5F-A0AF-4AD4-99E5-E1413B32BBDF}" type="presParOf" srcId="{78CA54F7-85FF-429F-B46B-D42BCC5A8E28}" destId="{4AB503B4-E71C-4058-8CE9-D10FB9C3AD16}" srcOrd="3" destOrd="0" presId="urn:microsoft.com/office/officeart/2005/8/layout/radial2"/>
    <dgm:cxn modelId="{65F27C8E-3ED9-4818-B0FA-420E4771B9C5}" type="presParOf" srcId="{78CA54F7-85FF-429F-B46B-D42BCC5A8E28}" destId="{901F1623-E7B6-4059-B52D-75F686268D76}" srcOrd="4" destOrd="0" presId="urn:microsoft.com/office/officeart/2005/8/layout/radial2"/>
    <dgm:cxn modelId="{20163E6F-1EB2-4843-9191-49DB12616984}" type="presParOf" srcId="{901F1623-E7B6-4059-B52D-75F686268D76}" destId="{E35A6A43-57DC-4828-9B17-5A98735EF635}" srcOrd="0" destOrd="0" presId="urn:microsoft.com/office/officeart/2005/8/layout/radial2"/>
    <dgm:cxn modelId="{CAD3EB5A-CEC2-4466-BBEB-21749478481E}" type="presParOf" srcId="{901F1623-E7B6-4059-B52D-75F686268D76}" destId="{30A6E12D-9419-4DBD-B322-9628A8A21FC4}" srcOrd="1" destOrd="0" presId="urn:microsoft.com/office/officeart/2005/8/layout/radial2"/>
    <dgm:cxn modelId="{7698CE79-BD15-4092-98F0-358E12865C31}" type="presParOf" srcId="{78CA54F7-85FF-429F-B46B-D42BCC5A8E28}" destId="{3CDE9CC1-6194-4B5B-9B15-E95168965369}" srcOrd="5" destOrd="0" presId="urn:microsoft.com/office/officeart/2005/8/layout/radial2"/>
    <dgm:cxn modelId="{296F3658-566A-480D-9F50-DBFACE57124F}" type="presParOf" srcId="{78CA54F7-85FF-429F-B46B-D42BCC5A8E28}" destId="{20F307F1-AB5B-4665-92B8-1D59FD82D501}" srcOrd="6" destOrd="0" presId="urn:microsoft.com/office/officeart/2005/8/layout/radial2"/>
    <dgm:cxn modelId="{D2CA3F9B-3082-4D8B-B85F-05A584EFBC65}" type="presParOf" srcId="{20F307F1-AB5B-4665-92B8-1D59FD82D501}" destId="{096BFE63-2892-4815-A4E1-37C4550A8FC4}" srcOrd="0" destOrd="0" presId="urn:microsoft.com/office/officeart/2005/8/layout/radial2"/>
    <dgm:cxn modelId="{8F20CAF7-96B0-411F-9233-A51F41CCF7E6}" type="presParOf" srcId="{20F307F1-AB5B-4665-92B8-1D59FD82D501}" destId="{994EB256-D53C-4604-8EBF-D7992332D39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F1DB0D-385B-46B3-8603-D7922C947FB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39DC9D-56C6-4E51-B35A-458F72C6ADE9}">
      <dgm:prSet phldrT="[Text]"/>
      <dgm:spPr/>
      <dgm:t>
        <a:bodyPr/>
        <a:lstStyle/>
        <a:p>
          <a:r>
            <a:rPr lang="en-US" dirty="0"/>
            <a:t>Tucson Medical Center</a:t>
          </a:r>
        </a:p>
      </dgm:t>
    </dgm:pt>
    <dgm:pt modelId="{38D1365A-C7BE-46B6-9C35-B606AF2F23F8}" type="parTrans" cxnId="{C04C73FD-2F18-4A8E-9720-0692239203C3}">
      <dgm:prSet/>
      <dgm:spPr/>
      <dgm:t>
        <a:bodyPr/>
        <a:lstStyle/>
        <a:p>
          <a:endParaRPr lang="en-US"/>
        </a:p>
      </dgm:t>
    </dgm:pt>
    <dgm:pt modelId="{67D58C93-FE65-492F-B6AE-AF8AF55FB1F7}" type="sibTrans" cxnId="{C04C73FD-2F18-4A8E-9720-0692239203C3}">
      <dgm:prSet/>
      <dgm:spPr/>
      <dgm:t>
        <a:bodyPr/>
        <a:lstStyle/>
        <a:p>
          <a:endParaRPr lang="en-US"/>
        </a:p>
      </dgm:t>
    </dgm:pt>
    <dgm:pt modelId="{CFE749C6-D9FF-44B7-B0DF-45B8176E624A}">
      <dgm:prSet phldrT="[Text]"/>
      <dgm:spPr/>
      <dgm:t>
        <a:bodyPr/>
        <a:lstStyle/>
        <a:p>
          <a:endParaRPr lang="en-US" dirty="0"/>
        </a:p>
      </dgm:t>
    </dgm:pt>
    <dgm:pt modelId="{85156A81-1F03-4BE1-80FA-594303341F4B}" type="parTrans" cxnId="{F82D527E-1663-42BF-87E4-03024A1270B0}">
      <dgm:prSet/>
      <dgm:spPr/>
      <dgm:t>
        <a:bodyPr/>
        <a:lstStyle/>
        <a:p>
          <a:endParaRPr lang="en-US"/>
        </a:p>
      </dgm:t>
    </dgm:pt>
    <dgm:pt modelId="{B09C7C01-1D88-4E19-B1E5-B3259E18A1FE}" type="sibTrans" cxnId="{F82D527E-1663-42BF-87E4-03024A1270B0}">
      <dgm:prSet/>
      <dgm:spPr/>
      <dgm:t>
        <a:bodyPr/>
        <a:lstStyle/>
        <a:p>
          <a:endParaRPr lang="en-US"/>
        </a:p>
      </dgm:t>
    </dgm:pt>
    <dgm:pt modelId="{0D39E582-2085-48BF-AAA9-3D733DCC8AF3}">
      <dgm:prSet phldrT="[Text]"/>
      <dgm:spPr/>
      <dgm:t>
        <a:bodyPr/>
        <a:lstStyle/>
        <a:p>
          <a:r>
            <a:rPr lang="en-US" dirty="0"/>
            <a:t>Dignity Health</a:t>
          </a:r>
        </a:p>
      </dgm:t>
    </dgm:pt>
    <dgm:pt modelId="{580F2156-2AFA-4113-BD58-5F9DBE157572}" type="parTrans" cxnId="{0DA786C8-8AED-4017-92C0-D7D099662F77}">
      <dgm:prSet/>
      <dgm:spPr/>
      <dgm:t>
        <a:bodyPr/>
        <a:lstStyle/>
        <a:p>
          <a:endParaRPr lang="en-US"/>
        </a:p>
      </dgm:t>
    </dgm:pt>
    <dgm:pt modelId="{6DEF96FA-CE85-4489-949D-34BB91B96768}" type="sibTrans" cxnId="{0DA786C8-8AED-4017-92C0-D7D099662F77}">
      <dgm:prSet/>
      <dgm:spPr/>
      <dgm:t>
        <a:bodyPr/>
        <a:lstStyle/>
        <a:p>
          <a:endParaRPr lang="en-US"/>
        </a:p>
      </dgm:t>
    </dgm:pt>
    <dgm:pt modelId="{BE5B7DA6-6BA0-4D4E-8C32-2BC9AEE24E13}">
      <dgm:prSet phldrT="[Text]"/>
      <dgm:spPr/>
      <dgm:t>
        <a:bodyPr/>
        <a:lstStyle/>
        <a:p>
          <a:r>
            <a:rPr lang="en-US" dirty="0"/>
            <a:t>St. Joseph’s</a:t>
          </a:r>
        </a:p>
      </dgm:t>
    </dgm:pt>
    <dgm:pt modelId="{09BF9763-96F9-4C22-9BFE-260982EA0130}" type="parTrans" cxnId="{33024BF9-C354-4E9F-8324-9D95A8AD9EF7}">
      <dgm:prSet/>
      <dgm:spPr/>
      <dgm:t>
        <a:bodyPr/>
        <a:lstStyle/>
        <a:p>
          <a:endParaRPr lang="en-US"/>
        </a:p>
      </dgm:t>
    </dgm:pt>
    <dgm:pt modelId="{0888DDEC-5635-4222-8444-D06FE5383825}" type="sibTrans" cxnId="{33024BF9-C354-4E9F-8324-9D95A8AD9EF7}">
      <dgm:prSet/>
      <dgm:spPr/>
      <dgm:t>
        <a:bodyPr/>
        <a:lstStyle/>
        <a:p>
          <a:endParaRPr lang="en-US"/>
        </a:p>
      </dgm:t>
    </dgm:pt>
    <dgm:pt modelId="{9C2F77DE-A517-48B5-ABA4-F2D1FC3D44D9}">
      <dgm:prSet phldrT="[Text]"/>
      <dgm:spPr/>
      <dgm:t>
        <a:bodyPr/>
        <a:lstStyle/>
        <a:p>
          <a:r>
            <a:rPr lang="en-US" dirty="0" err="1"/>
            <a:t>ValleyWise</a:t>
          </a:r>
          <a:r>
            <a:rPr lang="en-US" dirty="0"/>
            <a:t> Health</a:t>
          </a:r>
        </a:p>
      </dgm:t>
    </dgm:pt>
    <dgm:pt modelId="{7B94A7F9-35EB-48E1-92D8-397007AD73BD}" type="parTrans" cxnId="{0183F5EA-D380-4465-9C61-7C82A83D8284}">
      <dgm:prSet/>
      <dgm:spPr/>
      <dgm:t>
        <a:bodyPr/>
        <a:lstStyle/>
        <a:p>
          <a:endParaRPr lang="en-US"/>
        </a:p>
      </dgm:t>
    </dgm:pt>
    <dgm:pt modelId="{68C0A2EB-5438-49B5-877D-21B89F493B4B}" type="sibTrans" cxnId="{0183F5EA-D380-4465-9C61-7C82A83D8284}">
      <dgm:prSet/>
      <dgm:spPr/>
      <dgm:t>
        <a:bodyPr/>
        <a:lstStyle/>
        <a:p>
          <a:endParaRPr lang="en-US"/>
        </a:p>
      </dgm:t>
    </dgm:pt>
    <dgm:pt modelId="{E53AEA77-22BA-4194-947D-0E543D90F896}">
      <dgm:prSet phldrT="[Text]"/>
      <dgm:spPr/>
      <dgm:t>
        <a:bodyPr/>
        <a:lstStyle/>
        <a:p>
          <a:endParaRPr lang="en-US" dirty="0"/>
        </a:p>
      </dgm:t>
    </dgm:pt>
    <dgm:pt modelId="{AE03E09A-C32F-4BEB-9CA9-E7883A3085F8}" type="parTrans" cxnId="{81D80406-6617-4D8C-92DA-81D27F522F5D}">
      <dgm:prSet/>
      <dgm:spPr/>
      <dgm:t>
        <a:bodyPr/>
        <a:lstStyle/>
        <a:p>
          <a:endParaRPr lang="en-US"/>
        </a:p>
      </dgm:t>
    </dgm:pt>
    <dgm:pt modelId="{4B09FA83-399A-46DF-824B-84C5E81CFD74}" type="sibTrans" cxnId="{81D80406-6617-4D8C-92DA-81D27F522F5D}">
      <dgm:prSet/>
      <dgm:spPr/>
      <dgm:t>
        <a:bodyPr/>
        <a:lstStyle/>
        <a:p>
          <a:endParaRPr lang="en-US"/>
        </a:p>
      </dgm:t>
    </dgm:pt>
    <dgm:pt modelId="{AEA52D7B-1C76-42D6-BD7D-4744AE60531A}">
      <dgm:prSet/>
      <dgm:spPr/>
      <dgm:t>
        <a:bodyPr/>
        <a:lstStyle/>
        <a:p>
          <a:r>
            <a:rPr lang="en-US" dirty="0"/>
            <a:t>Chandler Regional</a:t>
          </a:r>
        </a:p>
      </dgm:t>
    </dgm:pt>
    <dgm:pt modelId="{12F15159-D0CF-4ABD-9F91-41769380DEFC}" type="parTrans" cxnId="{0E4CC55F-F1E3-498E-B09E-3764C5509509}">
      <dgm:prSet/>
      <dgm:spPr/>
      <dgm:t>
        <a:bodyPr/>
        <a:lstStyle/>
        <a:p>
          <a:endParaRPr lang="en-US"/>
        </a:p>
      </dgm:t>
    </dgm:pt>
    <dgm:pt modelId="{8ED46D70-C140-4245-8961-ED199279DC3A}" type="sibTrans" cxnId="{0E4CC55F-F1E3-498E-B09E-3764C5509509}">
      <dgm:prSet/>
      <dgm:spPr/>
      <dgm:t>
        <a:bodyPr/>
        <a:lstStyle/>
        <a:p>
          <a:endParaRPr lang="en-US"/>
        </a:p>
      </dgm:t>
    </dgm:pt>
    <dgm:pt modelId="{1884685E-3381-414A-9E90-47041B09ABC5}" type="pres">
      <dgm:prSet presAssocID="{81F1DB0D-385B-46B3-8603-D7922C947FB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78CA54F7-85FF-429F-B46B-D42BCC5A8E28}" type="pres">
      <dgm:prSet presAssocID="{81F1DB0D-385B-46B3-8603-D7922C947FB6}" presName="cycle" presStyleCnt="0"/>
      <dgm:spPr/>
    </dgm:pt>
    <dgm:pt modelId="{FB807D95-65F0-4F22-ABEE-BE73DA17FCB3}" type="pres">
      <dgm:prSet presAssocID="{81F1DB0D-385B-46B3-8603-D7922C947FB6}" presName="centerShape" presStyleCnt="0"/>
      <dgm:spPr/>
    </dgm:pt>
    <dgm:pt modelId="{1D261A53-6799-4518-A3C5-90D17B498353}" type="pres">
      <dgm:prSet presAssocID="{81F1DB0D-385B-46B3-8603-D7922C947FB6}" presName="connSite" presStyleLbl="node1" presStyleIdx="0" presStyleCnt="4"/>
      <dgm:spPr/>
    </dgm:pt>
    <dgm:pt modelId="{C2CA8E3B-119F-41A7-8A51-710DD8B17A87}" type="pres">
      <dgm:prSet presAssocID="{81F1DB0D-385B-46B3-8603-D7922C947FB6}" presName="visible" presStyleLbl="node1" presStyleIdx="0" presStyleCnt="4" custLinFactNeighborX="-1574" custLinFactNeighborY="-3085"/>
      <dgm:spPr/>
    </dgm:pt>
    <dgm:pt modelId="{C21D9830-B5C9-4353-9811-0BC9267DFAB2}" type="pres">
      <dgm:prSet presAssocID="{38D1365A-C7BE-46B6-9C35-B606AF2F23F8}" presName="Name25" presStyleLbl="parChTrans1D1" presStyleIdx="0" presStyleCnt="3"/>
      <dgm:spPr/>
    </dgm:pt>
    <dgm:pt modelId="{83D69EB9-1E8D-4916-A45C-FC60477467AB}" type="pres">
      <dgm:prSet presAssocID="{ED39DC9D-56C6-4E51-B35A-458F72C6ADE9}" presName="node" presStyleCnt="0"/>
      <dgm:spPr/>
    </dgm:pt>
    <dgm:pt modelId="{F7554BC2-C471-4DDC-9FDE-110F398AC56E}" type="pres">
      <dgm:prSet presAssocID="{ED39DC9D-56C6-4E51-B35A-458F72C6ADE9}" presName="parentNode" presStyleLbl="node1" presStyleIdx="1" presStyleCnt="4" custLinFactNeighborX="8616" custLinFactNeighborY="278">
        <dgm:presLayoutVars>
          <dgm:chMax val="1"/>
          <dgm:bulletEnabled val="1"/>
        </dgm:presLayoutVars>
      </dgm:prSet>
      <dgm:spPr/>
    </dgm:pt>
    <dgm:pt modelId="{C3E4309B-5A45-444C-A96B-DB38F5AEDC86}" type="pres">
      <dgm:prSet presAssocID="{ED39DC9D-56C6-4E51-B35A-458F72C6ADE9}" presName="childNode" presStyleLbl="revTx" presStyleIdx="0" presStyleCnt="3">
        <dgm:presLayoutVars>
          <dgm:bulletEnabled val="1"/>
        </dgm:presLayoutVars>
      </dgm:prSet>
      <dgm:spPr/>
    </dgm:pt>
    <dgm:pt modelId="{4AB503B4-E71C-4058-8CE9-D10FB9C3AD16}" type="pres">
      <dgm:prSet presAssocID="{580F2156-2AFA-4113-BD58-5F9DBE157572}" presName="Name25" presStyleLbl="parChTrans1D1" presStyleIdx="1" presStyleCnt="3"/>
      <dgm:spPr/>
    </dgm:pt>
    <dgm:pt modelId="{901F1623-E7B6-4059-B52D-75F686268D76}" type="pres">
      <dgm:prSet presAssocID="{0D39E582-2085-48BF-AAA9-3D733DCC8AF3}" presName="node" presStyleCnt="0"/>
      <dgm:spPr/>
    </dgm:pt>
    <dgm:pt modelId="{E35A6A43-57DC-4828-9B17-5A98735EF635}" type="pres">
      <dgm:prSet presAssocID="{0D39E582-2085-48BF-AAA9-3D733DCC8AF3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30A6E12D-9419-4DBD-B322-9628A8A21FC4}" type="pres">
      <dgm:prSet presAssocID="{0D39E582-2085-48BF-AAA9-3D733DCC8AF3}" presName="childNode" presStyleLbl="revTx" presStyleIdx="1" presStyleCnt="3">
        <dgm:presLayoutVars>
          <dgm:bulletEnabled val="1"/>
        </dgm:presLayoutVars>
      </dgm:prSet>
      <dgm:spPr/>
    </dgm:pt>
    <dgm:pt modelId="{3CDE9CC1-6194-4B5B-9B15-E95168965369}" type="pres">
      <dgm:prSet presAssocID="{7B94A7F9-35EB-48E1-92D8-397007AD73BD}" presName="Name25" presStyleLbl="parChTrans1D1" presStyleIdx="2" presStyleCnt="3"/>
      <dgm:spPr/>
    </dgm:pt>
    <dgm:pt modelId="{20F307F1-AB5B-4665-92B8-1D59FD82D501}" type="pres">
      <dgm:prSet presAssocID="{9C2F77DE-A517-48B5-ABA4-F2D1FC3D44D9}" presName="node" presStyleCnt="0"/>
      <dgm:spPr/>
    </dgm:pt>
    <dgm:pt modelId="{096BFE63-2892-4815-A4E1-37C4550A8FC4}" type="pres">
      <dgm:prSet presAssocID="{9C2F77DE-A517-48B5-ABA4-F2D1FC3D44D9}" presName="parentNode" presStyleLbl="node1" presStyleIdx="3" presStyleCnt="4" custScaleY="99258">
        <dgm:presLayoutVars>
          <dgm:chMax val="1"/>
          <dgm:bulletEnabled val="1"/>
        </dgm:presLayoutVars>
      </dgm:prSet>
      <dgm:spPr/>
    </dgm:pt>
    <dgm:pt modelId="{994EB256-D53C-4604-8EBF-D7992332D39D}" type="pres">
      <dgm:prSet presAssocID="{9C2F77DE-A517-48B5-ABA4-F2D1FC3D44D9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81D80406-6617-4D8C-92DA-81D27F522F5D}" srcId="{9C2F77DE-A517-48B5-ABA4-F2D1FC3D44D9}" destId="{E53AEA77-22BA-4194-947D-0E543D90F896}" srcOrd="0" destOrd="0" parTransId="{AE03E09A-C32F-4BEB-9CA9-E7883A3085F8}" sibTransId="{4B09FA83-399A-46DF-824B-84C5E81CFD74}"/>
    <dgm:cxn modelId="{286F6312-F2AF-4178-9B55-17F347DAA735}" type="presOf" srcId="{580F2156-2AFA-4113-BD58-5F9DBE157572}" destId="{4AB503B4-E71C-4058-8CE9-D10FB9C3AD16}" srcOrd="0" destOrd="0" presId="urn:microsoft.com/office/officeart/2005/8/layout/radial2"/>
    <dgm:cxn modelId="{951FB114-21EE-407B-8C9F-F7123C72494D}" type="presOf" srcId="{38D1365A-C7BE-46B6-9C35-B606AF2F23F8}" destId="{C21D9830-B5C9-4353-9811-0BC9267DFAB2}" srcOrd="0" destOrd="0" presId="urn:microsoft.com/office/officeart/2005/8/layout/radial2"/>
    <dgm:cxn modelId="{A505BF15-9132-4076-A3D1-AF9EB527F3E7}" type="presOf" srcId="{BE5B7DA6-6BA0-4D4E-8C32-2BC9AEE24E13}" destId="{30A6E12D-9419-4DBD-B322-9628A8A21FC4}" srcOrd="0" destOrd="0" presId="urn:microsoft.com/office/officeart/2005/8/layout/radial2"/>
    <dgm:cxn modelId="{17957617-E0A9-4187-93CE-A198B213D2D9}" type="presOf" srcId="{ED39DC9D-56C6-4E51-B35A-458F72C6ADE9}" destId="{F7554BC2-C471-4DDC-9FDE-110F398AC56E}" srcOrd="0" destOrd="0" presId="urn:microsoft.com/office/officeart/2005/8/layout/radial2"/>
    <dgm:cxn modelId="{2D96003B-2256-4642-B39A-09C717E90AF1}" type="presOf" srcId="{9C2F77DE-A517-48B5-ABA4-F2D1FC3D44D9}" destId="{096BFE63-2892-4815-A4E1-37C4550A8FC4}" srcOrd="0" destOrd="0" presId="urn:microsoft.com/office/officeart/2005/8/layout/radial2"/>
    <dgm:cxn modelId="{0E4CC55F-F1E3-498E-B09E-3764C5509509}" srcId="{0D39E582-2085-48BF-AAA9-3D733DCC8AF3}" destId="{AEA52D7B-1C76-42D6-BD7D-4744AE60531A}" srcOrd="1" destOrd="0" parTransId="{12F15159-D0CF-4ABD-9F91-41769380DEFC}" sibTransId="{8ED46D70-C140-4245-8961-ED199279DC3A}"/>
    <dgm:cxn modelId="{E8988561-3CA9-47C4-9E40-B6858F05726D}" type="presOf" srcId="{7B94A7F9-35EB-48E1-92D8-397007AD73BD}" destId="{3CDE9CC1-6194-4B5B-9B15-E95168965369}" srcOrd="0" destOrd="0" presId="urn:microsoft.com/office/officeart/2005/8/layout/radial2"/>
    <dgm:cxn modelId="{0D245876-9A98-45B1-B283-1BA5A6DDBA6C}" type="presOf" srcId="{CFE749C6-D9FF-44B7-B0DF-45B8176E624A}" destId="{C3E4309B-5A45-444C-A96B-DB38F5AEDC86}" srcOrd="0" destOrd="0" presId="urn:microsoft.com/office/officeart/2005/8/layout/radial2"/>
    <dgm:cxn modelId="{F82D527E-1663-42BF-87E4-03024A1270B0}" srcId="{ED39DC9D-56C6-4E51-B35A-458F72C6ADE9}" destId="{CFE749C6-D9FF-44B7-B0DF-45B8176E624A}" srcOrd="0" destOrd="0" parTransId="{85156A81-1F03-4BE1-80FA-594303341F4B}" sibTransId="{B09C7C01-1D88-4E19-B1E5-B3259E18A1FE}"/>
    <dgm:cxn modelId="{C5AD4FBE-AEAD-4867-95D1-6ACF7BD487B1}" type="presOf" srcId="{81F1DB0D-385B-46B3-8603-D7922C947FB6}" destId="{1884685E-3381-414A-9E90-47041B09ABC5}" srcOrd="0" destOrd="0" presId="urn:microsoft.com/office/officeart/2005/8/layout/radial2"/>
    <dgm:cxn modelId="{47FBAFC4-9D90-4C5A-A976-46E7263B8BBE}" type="presOf" srcId="{AEA52D7B-1C76-42D6-BD7D-4744AE60531A}" destId="{30A6E12D-9419-4DBD-B322-9628A8A21FC4}" srcOrd="0" destOrd="1" presId="urn:microsoft.com/office/officeart/2005/8/layout/radial2"/>
    <dgm:cxn modelId="{A91ABBC5-5AEF-47C4-997A-BB3F13D8D67E}" type="presOf" srcId="{E53AEA77-22BA-4194-947D-0E543D90F896}" destId="{994EB256-D53C-4604-8EBF-D7992332D39D}" srcOrd="0" destOrd="0" presId="urn:microsoft.com/office/officeart/2005/8/layout/radial2"/>
    <dgm:cxn modelId="{0DA786C8-8AED-4017-92C0-D7D099662F77}" srcId="{81F1DB0D-385B-46B3-8603-D7922C947FB6}" destId="{0D39E582-2085-48BF-AAA9-3D733DCC8AF3}" srcOrd="1" destOrd="0" parTransId="{580F2156-2AFA-4113-BD58-5F9DBE157572}" sibTransId="{6DEF96FA-CE85-4489-949D-34BB91B96768}"/>
    <dgm:cxn modelId="{0183F5EA-D380-4465-9C61-7C82A83D8284}" srcId="{81F1DB0D-385B-46B3-8603-D7922C947FB6}" destId="{9C2F77DE-A517-48B5-ABA4-F2D1FC3D44D9}" srcOrd="2" destOrd="0" parTransId="{7B94A7F9-35EB-48E1-92D8-397007AD73BD}" sibTransId="{68C0A2EB-5438-49B5-877D-21B89F493B4B}"/>
    <dgm:cxn modelId="{33024BF9-C354-4E9F-8324-9D95A8AD9EF7}" srcId="{0D39E582-2085-48BF-AAA9-3D733DCC8AF3}" destId="{BE5B7DA6-6BA0-4D4E-8C32-2BC9AEE24E13}" srcOrd="0" destOrd="0" parTransId="{09BF9763-96F9-4C22-9BFE-260982EA0130}" sibTransId="{0888DDEC-5635-4222-8444-D06FE5383825}"/>
    <dgm:cxn modelId="{4908B1FB-2E59-4024-9F58-17EA19FA098C}" type="presOf" srcId="{0D39E582-2085-48BF-AAA9-3D733DCC8AF3}" destId="{E35A6A43-57DC-4828-9B17-5A98735EF635}" srcOrd="0" destOrd="0" presId="urn:microsoft.com/office/officeart/2005/8/layout/radial2"/>
    <dgm:cxn modelId="{C04C73FD-2F18-4A8E-9720-0692239203C3}" srcId="{81F1DB0D-385B-46B3-8603-D7922C947FB6}" destId="{ED39DC9D-56C6-4E51-B35A-458F72C6ADE9}" srcOrd="0" destOrd="0" parTransId="{38D1365A-C7BE-46B6-9C35-B606AF2F23F8}" sibTransId="{67D58C93-FE65-492F-B6AE-AF8AF55FB1F7}"/>
    <dgm:cxn modelId="{88BC8795-62C6-4C26-AA04-54CAA310366F}" type="presParOf" srcId="{1884685E-3381-414A-9E90-47041B09ABC5}" destId="{78CA54F7-85FF-429F-B46B-D42BCC5A8E28}" srcOrd="0" destOrd="0" presId="urn:microsoft.com/office/officeart/2005/8/layout/radial2"/>
    <dgm:cxn modelId="{8E8893EC-9DF0-4926-AA10-EAC2A9D8727B}" type="presParOf" srcId="{78CA54F7-85FF-429F-B46B-D42BCC5A8E28}" destId="{FB807D95-65F0-4F22-ABEE-BE73DA17FCB3}" srcOrd="0" destOrd="0" presId="urn:microsoft.com/office/officeart/2005/8/layout/radial2"/>
    <dgm:cxn modelId="{338E59E8-2985-4D8B-9A4B-74804DEEADD4}" type="presParOf" srcId="{FB807D95-65F0-4F22-ABEE-BE73DA17FCB3}" destId="{1D261A53-6799-4518-A3C5-90D17B498353}" srcOrd="0" destOrd="0" presId="urn:microsoft.com/office/officeart/2005/8/layout/radial2"/>
    <dgm:cxn modelId="{BC3C0323-A3AC-4CF8-A696-E51395BFF0AC}" type="presParOf" srcId="{FB807D95-65F0-4F22-ABEE-BE73DA17FCB3}" destId="{C2CA8E3B-119F-41A7-8A51-710DD8B17A87}" srcOrd="1" destOrd="0" presId="urn:microsoft.com/office/officeart/2005/8/layout/radial2"/>
    <dgm:cxn modelId="{B5A6DDDE-02CE-47F4-A0A7-DCBF6813C638}" type="presParOf" srcId="{78CA54F7-85FF-429F-B46B-D42BCC5A8E28}" destId="{C21D9830-B5C9-4353-9811-0BC9267DFAB2}" srcOrd="1" destOrd="0" presId="urn:microsoft.com/office/officeart/2005/8/layout/radial2"/>
    <dgm:cxn modelId="{93D34B7F-9D67-495B-BACB-6DD54666D1C6}" type="presParOf" srcId="{78CA54F7-85FF-429F-B46B-D42BCC5A8E28}" destId="{83D69EB9-1E8D-4916-A45C-FC60477467AB}" srcOrd="2" destOrd="0" presId="urn:microsoft.com/office/officeart/2005/8/layout/radial2"/>
    <dgm:cxn modelId="{87CE2523-D986-4A8C-B350-7F4C49248894}" type="presParOf" srcId="{83D69EB9-1E8D-4916-A45C-FC60477467AB}" destId="{F7554BC2-C471-4DDC-9FDE-110F398AC56E}" srcOrd="0" destOrd="0" presId="urn:microsoft.com/office/officeart/2005/8/layout/radial2"/>
    <dgm:cxn modelId="{EACBB096-A870-4B07-8C04-620B6F38B52F}" type="presParOf" srcId="{83D69EB9-1E8D-4916-A45C-FC60477467AB}" destId="{C3E4309B-5A45-444C-A96B-DB38F5AEDC86}" srcOrd="1" destOrd="0" presId="urn:microsoft.com/office/officeart/2005/8/layout/radial2"/>
    <dgm:cxn modelId="{9602DF5F-A0AF-4AD4-99E5-E1413B32BBDF}" type="presParOf" srcId="{78CA54F7-85FF-429F-B46B-D42BCC5A8E28}" destId="{4AB503B4-E71C-4058-8CE9-D10FB9C3AD16}" srcOrd="3" destOrd="0" presId="urn:microsoft.com/office/officeart/2005/8/layout/radial2"/>
    <dgm:cxn modelId="{65F27C8E-3ED9-4818-B0FA-420E4771B9C5}" type="presParOf" srcId="{78CA54F7-85FF-429F-B46B-D42BCC5A8E28}" destId="{901F1623-E7B6-4059-B52D-75F686268D76}" srcOrd="4" destOrd="0" presId="urn:microsoft.com/office/officeart/2005/8/layout/radial2"/>
    <dgm:cxn modelId="{20163E6F-1EB2-4843-9191-49DB12616984}" type="presParOf" srcId="{901F1623-E7B6-4059-B52D-75F686268D76}" destId="{E35A6A43-57DC-4828-9B17-5A98735EF635}" srcOrd="0" destOrd="0" presId="urn:microsoft.com/office/officeart/2005/8/layout/radial2"/>
    <dgm:cxn modelId="{CAD3EB5A-CEC2-4466-BBEB-21749478481E}" type="presParOf" srcId="{901F1623-E7B6-4059-B52D-75F686268D76}" destId="{30A6E12D-9419-4DBD-B322-9628A8A21FC4}" srcOrd="1" destOrd="0" presId="urn:microsoft.com/office/officeart/2005/8/layout/radial2"/>
    <dgm:cxn modelId="{7698CE79-BD15-4092-98F0-358E12865C31}" type="presParOf" srcId="{78CA54F7-85FF-429F-B46B-D42BCC5A8E28}" destId="{3CDE9CC1-6194-4B5B-9B15-E95168965369}" srcOrd="5" destOrd="0" presId="urn:microsoft.com/office/officeart/2005/8/layout/radial2"/>
    <dgm:cxn modelId="{296F3658-566A-480D-9F50-DBFACE57124F}" type="presParOf" srcId="{78CA54F7-85FF-429F-B46B-D42BCC5A8E28}" destId="{20F307F1-AB5B-4665-92B8-1D59FD82D501}" srcOrd="6" destOrd="0" presId="urn:microsoft.com/office/officeart/2005/8/layout/radial2"/>
    <dgm:cxn modelId="{D2CA3F9B-3082-4D8B-B85F-05A584EFBC65}" type="presParOf" srcId="{20F307F1-AB5B-4665-92B8-1D59FD82D501}" destId="{096BFE63-2892-4815-A4E1-37C4550A8FC4}" srcOrd="0" destOrd="0" presId="urn:microsoft.com/office/officeart/2005/8/layout/radial2"/>
    <dgm:cxn modelId="{8F20CAF7-96B0-411F-9233-A51F41CCF7E6}" type="presParOf" srcId="{20F307F1-AB5B-4665-92B8-1D59FD82D501}" destId="{994EB256-D53C-4604-8EBF-D7992332D39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5888F-C3C8-498B-8506-345C88B6A51F}">
      <dsp:nvSpPr>
        <dsp:cNvPr id="0" name=""/>
        <dsp:cNvSpPr/>
      </dsp:nvSpPr>
      <dsp:spPr>
        <a:xfrm>
          <a:off x="0" y="194334"/>
          <a:ext cx="8718550" cy="921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About </a:t>
          </a:r>
          <a:r>
            <a:rPr lang="en-US" sz="3200" kern="1200" dirty="0" err="1"/>
            <a:t>ABRC</a:t>
          </a:r>
          <a:endParaRPr lang="en-US" sz="3200" kern="1200" dirty="0"/>
        </a:p>
      </dsp:txBody>
      <dsp:txXfrm>
        <a:off x="0" y="194334"/>
        <a:ext cx="8718550" cy="921600"/>
      </dsp:txXfrm>
    </dsp:sp>
    <dsp:sp modelId="{55776BD5-78D2-419E-BD65-CF5E48D62B52}">
      <dsp:nvSpPr>
        <dsp:cNvPr id="0" name=""/>
        <dsp:cNvSpPr/>
      </dsp:nvSpPr>
      <dsp:spPr>
        <a:xfrm>
          <a:off x="0" y="1115935"/>
          <a:ext cx="8718550" cy="281088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 dirty="0"/>
            <a:t>Funding:</a:t>
          </a:r>
          <a:endParaRPr lang="en-U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 dirty="0"/>
            <a:t>The Disease Control Research Fund </a:t>
          </a:r>
          <a:r>
            <a:rPr lang="en-US" sz="3200" kern="1200" dirty="0"/>
            <a:t>(ARS §36-274): monies received from the Arizona lottery </a:t>
          </a: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 dirty="0"/>
            <a:t>The Health Research Fund </a:t>
          </a:r>
          <a:r>
            <a:rPr lang="en-US" sz="3200" kern="1200" dirty="0"/>
            <a:t>(ARS §36-275): monies received from tobacco tax</a:t>
          </a:r>
        </a:p>
      </dsp:txBody>
      <dsp:txXfrm>
        <a:off x="0" y="1115935"/>
        <a:ext cx="8718550" cy="2810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E9CC1-6194-4B5B-9B15-E95168965369}">
      <dsp:nvSpPr>
        <dsp:cNvPr id="0" name=""/>
        <dsp:cNvSpPr/>
      </dsp:nvSpPr>
      <dsp:spPr>
        <a:xfrm rot="2562370">
          <a:off x="1831502" y="2609862"/>
          <a:ext cx="564951" cy="56513"/>
        </a:xfrm>
        <a:custGeom>
          <a:avLst/>
          <a:gdLst/>
          <a:ahLst/>
          <a:cxnLst/>
          <a:rect l="0" t="0" r="0" b="0"/>
          <a:pathLst>
            <a:path>
              <a:moveTo>
                <a:pt x="0" y="28256"/>
              </a:moveTo>
              <a:lnTo>
                <a:pt x="564951" y="282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503B4-E71C-4058-8CE9-D10FB9C3AD16}">
      <dsp:nvSpPr>
        <dsp:cNvPr id="0" name=""/>
        <dsp:cNvSpPr/>
      </dsp:nvSpPr>
      <dsp:spPr>
        <a:xfrm>
          <a:off x="1906402" y="1838643"/>
          <a:ext cx="628226" cy="56513"/>
        </a:xfrm>
        <a:custGeom>
          <a:avLst/>
          <a:gdLst/>
          <a:ahLst/>
          <a:cxnLst/>
          <a:rect l="0" t="0" r="0" b="0"/>
          <a:pathLst>
            <a:path>
              <a:moveTo>
                <a:pt x="0" y="28256"/>
              </a:moveTo>
              <a:lnTo>
                <a:pt x="628226" y="282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D9830-B5C9-4353-9811-0BC9267DFAB2}">
      <dsp:nvSpPr>
        <dsp:cNvPr id="0" name=""/>
        <dsp:cNvSpPr/>
      </dsp:nvSpPr>
      <dsp:spPr>
        <a:xfrm rot="19037630">
          <a:off x="1831502" y="1067423"/>
          <a:ext cx="564951" cy="56513"/>
        </a:xfrm>
        <a:custGeom>
          <a:avLst/>
          <a:gdLst/>
          <a:ahLst/>
          <a:cxnLst/>
          <a:rect l="0" t="0" r="0" b="0"/>
          <a:pathLst>
            <a:path>
              <a:moveTo>
                <a:pt x="0" y="28256"/>
              </a:moveTo>
              <a:lnTo>
                <a:pt x="564951" y="282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A8E3B-119F-41A7-8A51-710DD8B17A87}">
      <dsp:nvSpPr>
        <dsp:cNvPr id="0" name=""/>
        <dsp:cNvSpPr/>
      </dsp:nvSpPr>
      <dsp:spPr>
        <a:xfrm>
          <a:off x="381243" y="969747"/>
          <a:ext cx="1794305" cy="17943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54BC2-C471-4DDC-9FDE-110F398AC56E}">
      <dsp:nvSpPr>
        <dsp:cNvPr id="0" name=""/>
        <dsp:cNvSpPr/>
      </dsp:nvSpPr>
      <dsp:spPr>
        <a:xfrm>
          <a:off x="2178820" y="712"/>
          <a:ext cx="1076583" cy="10765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2336482" y="158374"/>
        <a:ext cx="761259" cy="761259"/>
      </dsp:txXfrm>
    </dsp:sp>
    <dsp:sp modelId="{C3E4309B-5A45-444C-A96B-DB38F5AEDC86}">
      <dsp:nvSpPr>
        <dsp:cNvPr id="0" name=""/>
        <dsp:cNvSpPr/>
      </dsp:nvSpPr>
      <dsp:spPr>
        <a:xfrm>
          <a:off x="3363062" y="712"/>
          <a:ext cx="1614875" cy="107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Public Cord Blood Program</a:t>
          </a:r>
        </a:p>
      </dsp:txBody>
      <dsp:txXfrm>
        <a:off x="3363062" y="712"/>
        <a:ext cx="1614875" cy="1076583"/>
      </dsp:txXfrm>
    </dsp:sp>
    <dsp:sp modelId="{E35A6A43-57DC-4828-9B17-5A98735EF635}">
      <dsp:nvSpPr>
        <dsp:cNvPr id="0" name=""/>
        <dsp:cNvSpPr/>
      </dsp:nvSpPr>
      <dsp:spPr>
        <a:xfrm>
          <a:off x="2534629" y="1328608"/>
          <a:ext cx="1076583" cy="10765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2692291" y="1486270"/>
        <a:ext cx="761259" cy="761259"/>
      </dsp:txXfrm>
    </dsp:sp>
    <dsp:sp modelId="{30A6E12D-9419-4DBD-B322-9628A8A21FC4}">
      <dsp:nvSpPr>
        <dsp:cNvPr id="0" name=""/>
        <dsp:cNvSpPr/>
      </dsp:nvSpPr>
      <dsp:spPr>
        <a:xfrm>
          <a:off x="3718870" y="1328608"/>
          <a:ext cx="1614875" cy="107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Research Grants</a:t>
          </a:r>
        </a:p>
      </dsp:txBody>
      <dsp:txXfrm>
        <a:off x="3718870" y="1328608"/>
        <a:ext cx="1614875" cy="1076583"/>
      </dsp:txXfrm>
    </dsp:sp>
    <dsp:sp modelId="{096BFE63-2892-4815-A4E1-37C4550A8FC4}">
      <dsp:nvSpPr>
        <dsp:cNvPr id="0" name=""/>
        <dsp:cNvSpPr/>
      </dsp:nvSpPr>
      <dsp:spPr>
        <a:xfrm>
          <a:off x="2178820" y="2656504"/>
          <a:ext cx="1076583" cy="10765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2336482" y="2814166"/>
        <a:ext cx="761259" cy="761259"/>
      </dsp:txXfrm>
    </dsp:sp>
    <dsp:sp modelId="{994EB256-D53C-4604-8EBF-D7992332D39D}">
      <dsp:nvSpPr>
        <dsp:cNvPr id="0" name=""/>
        <dsp:cNvSpPr/>
      </dsp:nvSpPr>
      <dsp:spPr>
        <a:xfrm>
          <a:off x="3363062" y="2656504"/>
          <a:ext cx="1614875" cy="107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Research Education</a:t>
          </a:r>
        </a:p>
      </dsp:txBody>
      <dsp:txXfrm>
        <a:off x="3363062" y="2656504"/>
        <a:ext cx="1614875" cy="10765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E9CC1-6194-4B5B-9B15-E95168965369}">
      <dsp:nvSpPr>
        <dsp:cNvPr id="0" name=""/>
        <dsp:cNvSpPr/>
      </dsp:nvSpPr>
      <dsp:spPr>
        <a:xfrm rot="2563275">
          <a:off x="1407175" y="2581391"/>
          <a:ext cx="545211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545211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503B4-E71C-4058-8CE9-D10FB9C3AD16}">
      <dsp:nvSpPr>
        <dsp:cNvPr id="0" name=""/>
        <dsp:cNvSpPr/>
      </dsp:nvSpPr>
      <dsp:spPr>
        <a:xfrm>
          <a:off x="1479508" y="1834292"/>
          <a:ext cx="606691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606691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D9830-B5C9-4353-9811-0BC9267DFAB2}">
      <dsp:nvSpPr>
        <dsp:cNvPr id="0" name=""/>
        <dsp:cNvSpPr/>
      </dsp:nvSpPr>
      <dsp:spPr>
        <a:xfrm rot="19036725">
          <a:off x="1407175" y="1087194"/>
          <a:ext cx="545211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545211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A8E3B-119F-41A7-8A51-710DD8B17A87}">
      <dsp:nvSpPr>
        <dsp:cNvPr id="0" name=""/>
        <dsp:cNvSpPr/>
      </dsp:nvSpPr>
      <dsp:spPr>
        <a:xfrm>
          <a:off x="0" y="943604"/>
          <a:ext cx="1739278" cy="1739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54BC2-C471-4DDC-9FDE-110F398AC56E}">
      <dsp:nvSpPr>
        <dsp:cNvPr id="0" name=""/>
        <dsp:cNvSpPr/>
      </dsp:nvSpPr>
      <dsp:spPr>
        <a:xfrm>
          <a:off x="1741606" y="59078"/>
          <a:ext cx="1043566" cy="10435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ASU</a:t>
          </a:r>
        </a:p>
      </dsp:txBody>
      <dsp:txXfrm>
        <a:off x="1894433" y="211905"/>
        <a:ext cx="737912" cy="737912"/>
      </dsp:txXfrm>
    </dsp:sp>
    <dsp:sp modelId="{C3E4309B-5A45-444C-A96B-DB38F5AEDC86}">
      <dsp:nvSpPr>
        <dsp:cNvPr id="0" name=""/>
        <dsp:cNvSpPr/>
      </dsp:nvSpPr>
      <dsp:spPr>
        <a:xfrm>
          <a:off x="2889530" y="59078"/>
          <a:ext cx="1565350" cy="1043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000" kern="1200" dirty="0"/>
        </a:p>
      </dsp:txBody>
      <dsp:txXfrm>
        <a:off x="2889530" y="59078"/>
        <a:ext cx="1565350" cy="1043566"/>
      </dsp:txXfrm>
    </dsp:sp>
    <dsp:sp modelId="{E35A6A43-57DC-4828-9B17-5A98735EF635}">
      <dsp:nvSpPr>
        <dsp:cNvPr id="0" name=""/>
        <dsp:cNvSpPr/>
      </dsp:nvSpPr>
      <dsp:spPr>
        <a:xfrm>
          <a:off x="2086199" y="1345116"/>
          <a:ext cx="1043566" cy="10435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UofA</a:t>
          </a:r>
          <a:endParaRPr lang="en-US" sz="2600" kern="1200" dirty="0"/>
        </a:p>
      </dsp:txBody>
      <dsp:txXfrm>
        <a:off x="2239026" y="1497943"/>
        <a:ext cx="737912" cy="737912"/>
      </dsp:txXfrm>
    </dsp:sp>
    <dsp:sp modelId="{30A6E12D-9419-4DBD-B322-9628A8A21FC4}">
      <dsp:nvSpPr>
        <dsp:cNvPr id="0" name=""/>
        <dsp:cNvSpPr/>
      </dsp:nvSpPr>
      <dsp:spPr>
        <a:xfrm>
          <a:off x="3234122" y="1345116"/>
          <a:ext cx="1565350" cy="1043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Tucson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Phoenix</a:t>
          </a:r>
        </a:p>
      </dsp:txBody>
      <dsp:txXfrm>
        <a:off x="3234122" y="1345116"/>
        <a:ext cx="1565350" cy="1043566"/>
      </dsp:txXfrm>
    </dsp:sp>
    <dsp:sp modelId="{096BFE63-2892-4815-A4E1-37C4550A8FC4}">
      <dsp:nvSpPr>
        <dsp:cNvPr id="0" name=""/>
        <dsp:cNvSpPr/>
      </dsp:nvSpPr>
      <dsp:spPr>
        <a:xfrm>
          <a:off x="1741606" y="2631154"/>
          <a:ext cx="1043566" cy="10435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NAU</a:t>
          </a:r>
        </a:p>
      </dsp:txBody>
      <dsp:txXfrm>
        <a:off x="1894433" y="2783981"/>
        <a:ext cx="737912" cy="737912"/>
      </dsp:txXfrm>
    </dsp:sp>
    <dsp:sp modelId="{994EB256-D53C-4604-8EBF-D7992332D39D}">
      <dsp:nvSpPr>
        <dsp:cNvPr id="0" name=""/>
        <dsp:cNvSpPr/>
      </dsp:nvSpPr>
      <dsp:spPr>
        <a:xfrm>
          <a:off x="2889530" y="2631154"/>
          <a:ext cx="1565350" cy="1043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000" kern="1200" dirty="0"/>
        </a:p>
      </dsp:txBody>
      <dsp:txXfrm>
        <a:off x="2889530" y="2631154"/>
        <a:ext cx="1565350" cy="10435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E9CC1-6194-4B5B-9B15-E95168965369}">
      <dsp:nvSpPr>
        <dsp:cNvPr id="0" name=""/>
        <dsp:cNvSpPr/>
      </dsp:nvSpPr>
      <dsp:spPr>
        <a:xfrm rot="2531306">
          <a:off x="1469261" y="2594253"/>
          <a:ext cx="552663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552663" y="33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503B4-E71C-4058-8CE9-D10FB9C3AD16}">
      <dsp:nvSpPr>
        <dsp:cNvPr id="0" name=""/>
        <dsp:cNvSpPr/>
      </dsp:nvSpPr>
      <dsp:spPr>
        <a:xfrm>
          <a:off x="1540848" y="1833871"/>
          <a:ext cx="621767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621767" y="33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D9830-B5C9-4353-9811-0BC9267DFAB2}">
      <dsp:nvSpPr>
        <dsp:cNvPr id="0" name=""/>
        <dsp:cNvSpPr/>
      </dsp:nvSpPr>
      <dsp:spPr>
        <a:xfrm rot="19171869">
          <a:off x="1464498" y="1085696"/>
          <a:ext cx="638269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638269" y="33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A8E3B-119F-41A7-8A51-710DD8B17A87}">
      <dsp:nvSpPr>
        <dsp:cNvPr id="0" name=""/>
        <dsp:cNvSpPr/>
      </dsp:nvSpPr>
      <dsp:spPr>
        <a:xfrm>
          <a:off x="0" y="905970"/>
          <a:ext cx="1811943" cy="18119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54BC2-C471-4DDC-9FDE-110F398AC56E}">
      <dsp:nvSpPr>
        <dsp:cNvPr id="0" name=""/>
        <dsp:cNvSpPr/>
      </dsp:nvSpPr>
      <dsp:spPr>
        <a:xfrm>
          <a:off x="1905081" y="76196"/>
          <a:ext cx="1014339" cy="10143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Tucson Medical Center</a:t>
          </a:r>
        </a:p>
      </dsp:txBody>
      <dsp:txXfrm>
        <a:off x="2053628" y="224743"/>
        <a:ext cx="717245" cy="717245"/>
      </dsp:txXfrm>
    </dsp:sp>
    <dsp:sp modelId="{C3E4309B-5A45-444C-A96B-DB38F5AEDC86}">
      <dsp:nvSpPr>
        <dsp:cNvPr id="0" name=""/>
        <dsp:cNvSpPr/>
      </dsp:nvSpPr>
      <dsp:spPr>
        <a:xfrm>
          <a:off x="3020855" y="76196"/>
          <a:ext cx="1521509" cy="101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</dsp:txBody>
      <dsp:txXfrm>
        <a:off x="3020855" y="76196"/>
        <a:ext cx="1521509" cy="1014339"/>
      </dsp:txXfrm>
    </dsp:sp>
    <dsp:sp modelId="{E35A6A43-57DC-4828-9B17-5A98735EF635}">
      <dsp:nvSpPr>
        <dsp:cNvPr id="0" name=""/>
        <dsp:cNvSpPr/>
      </dsp:nvSpPr>
      <dsp:spPr>
        <a:xfrm>
          <a:off x="2162615" y="1360671"/>
          <a:ext cx="1014339" cy="10143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Dignity Health</a:t>
          </a:r>
        </a:p>
      </dsp:txBody>
      <dsp:txXfrm>
        <a:off x="2311162" y="1509218"/>
        <a:ext cx="717245" cy="717245"/>
      </dsp:txXfrm>
    </dsp:sp>
    <dsp:sp modelId="{30A6E12D-9419-4DBD-B322-9628A8A21FC4}">
      <dsp:nvSpPr>
        <dsp:cNvPr id="0" name=""/>
        <dsp:cNvSpPr/>
      </dsp:nvSpPr>
      <dsp:spPr>
        <a:xfrm>
          <a:off x="3278389" y="1360671"/>
          <a:ext cx="1521509" cy="101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St. Joseph’s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Chandler Regional</a:t>
          </a:r>
        </a:p>
      </dsp:txBody>
      <dsp:txXfrm>
        <a:off x="3278389" y="1360671"/>
        <a:ext cx="1521509" cy="1014339"/>
      </dsp:txXfrm>
    </dsp:sp>
    <dsp:sp modelId="{096BFE63-2892-4815-A4E1-37C4550A8FC4}">
      <dsp:nvSpPr>
        <dsp:cNvPr id="0" name=""/>
        <dsp:cNvSpPr/>
      </dsp:nvSpPr>
      <dsp:spPr>
        <a:xfrm>
          <a:off x="1817686" y="2649847"/>
          <a:ext cx="1014339" cy="1006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ValleyWise</a:t>
          </a:r>
          <a:r>
            <a:rPr lang="en-US" sz="1200" kern="1200" dirty="0"/>
            <a:t> Health</a:t>
          </a:r>
        </a:p>
      </dsp:txBody>
      <dsp:txXfrm>
        <a:off x="1966233" y="2797291"/>
        <a:ext cx="717245" cy="711925"/>
      </dsp:txXfrm>
    </dsp:sp>
    <dsp:sp modelId="{994EB256-D53C-4604-8EBF-D7992332D39D}">
      <dsp:nvSpPr>
        <dsp:cNvPr id="0" name=""/>
        <dsp:cNvSpPr/>
      </dsp:nvSpPr>
      <dsp:spPr>
        <a:xfrm>
          <a:off x="2933459" y="2653610"/>
          <a:ext cx="1521509" cy="1006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</dsp:txBody>
      <dsp:txXfrm>
        <a:off x="2933459" y="2653610"/>
        <a:ext cx="1521509" cy="1006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D697A2-B94F-4EDC-A2D9-6081828D1DC8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53262C-8CC7-45FB-9C1C-6F05ECED8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39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E148F-47BD-4E8B-9810-46FDDAC79F3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30419"/>
            <a:ext cx="7435436" cy="31544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FA9ED-E43B-4D49-B81A-DBEB1064B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to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awardee training.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FA9ED-E43B-4D49-B81A-DBEB1064B3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FA9ED-E43B-4D49-B81A-DBEB1064B3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56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FA9ED-E43B-4D49-B81A-DBEB1064B3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59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FA9ED-E43B-4D49-B81A-DBEB1064B3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80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D5DFA-E7CE-4D92-9893-A5C59EB829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53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FA9ED-E43B-4D49-B81A-DBEB1064B3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4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FA9ED-E43B-4D49-B81A-DBEB1064B3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21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FA9ED-E43B-4D49-B81A-DBEB1064B3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21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FA9ED-E43B-4D49-B81A-DBEB1064B3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68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FA9ED-E43B-4D49-B81A-DBEB1064B3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60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FA9ED-E43B-4D49-B81A-DBEB1064B3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2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597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C3F51-6BB0-401E-89BC-5940C24F6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19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9452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7615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4011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4A909C7-1388-4F51-A6F7-57E9C9D21D08}" type="datetimeFigureOut">
              <a:rPr lang="en-US">
                <a:solidFill>
                  <a:prstClr val="black"/>
                </a:solidFill>
              </a:rPr>
              <a:pPr defTabSz="457200"/>
              <a:t>5/23/2023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510CF77D-9CE6-4FE7-8037-5A880EF98F7B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2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951"/>
            <a:ext cx="8229600" cy="40017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163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459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418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806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247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66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28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20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12340-4_ADHS_CorpID_PPT temp 16.9_V4_1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2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07760" y="4301373"/>
            <a:ext cx="2636240" cy="876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03B0171D-1BA1-42B7-829E-D3B56777EAB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507760" y="4475144"/>
            <a:ext cx="2311886" cy="4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6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3" r:id="rId8"/>
    <p:sldLayoutId id="2147483668" r:id="rId9"/>
    <p:sldLayoutId id="2147483674" r:id="rId10"/>
    <p:sldLayoutId id="2147483669" r:id="rId11"/>
    <p:sldLayoutId id="2147483670" r:id="rId12"/>
    <p:sldLayoutId id="2147483671" r:id="rId13"/>
    <p:sldLayoutId id="214748367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garcia@azdhs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hyperlink" Target="mailto:Kealyn.mccool@azdhs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zdhs.gov/biomedica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zdhs.gov/documents/biomedical/annual-reports/2016-annual-report-color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8.jp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2340-4_ADHS_CorpID_PPT temp 16.9_V4_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07760" y="4267200"/>
            <a:ext cx="2636240" cy="876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799" y="565369"/>
            <a:ext cx="7772400" cy="179564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ABRC Workshop: Collaborative Partnerships, Translating Research to Practice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599" y="2427685"/>
            <a:ext cx="6400800" cy="131445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Presented To</a:t>
            </a:r>
          </a:p>
          <a:p>
            <a:r>
              <a:rPr lang="en-US" b="1" dirty="0"/>
              <a:t>Regional Center for Border Health</a:t>
            </a:r>
            <a:endParaRPr lang="en-US" dirty="0"/>
          </a:p>
          <a:p>
            <a:r>
              <a:rPr lang="en-US" b="1" dirty="0">
                <a:solidFill>
                  <a:schemeClr val="tx1"/>
                </a:solidFill>
              </a:rPr>
              <a:t>John Garcia  |  </a:t>
            </a:r>
            <a:r>
              <a:rPr lang="en-US" dirty="0">
                <a:solidFill>
                  <a:schemeClr val="tx1"/>
                </a:solidFill>
              </a:rPr>
              <a:t>Program Director</a:t>
            </a:r>
          </a:p>
          <a:p>
            <a:endParaRPr lang="en-US" dirty="0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39AD1FB7-E8B1-4BB3-AE9F-825C22834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399" y="4400550"/>
            <a:ext cx="2400001" cy="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4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0070C0"/>
            </a:gs>
            <a:gs pos="86000">
              <a:schemeClr val="bg1"/>
            </a:gs>
            <a:gs pos="47000">
              <a:srgbClr val="8FCF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22384" y="1657350"/>
            <a:ext cx="5299232" cy="1015663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ira Sans"/>
                <a:cs typeface="Fira San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612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0070C0"/>
            </a:gs>
            <a:gs pos="86000">
              <a:schemeClr val="bg1"/>
            </a:gs>
            <a:gs pos="47000">
              <a:srgbClr val="8FCF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1200" y="666750"/>
            <a:ext cx="5299232" cy="293926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Fira Sans"/>
                <a:cs typeface="Fira Sans"/>
              </a:rPr>
              <a:t>THANK YOU!</a:t>
            </a:r>
          </a:p>
          <a:p>
            <a:pPr algn="ctr"/>
            <a:r>
              <a:rPr lang="en-US" sz="1600" b="1" dirty="0">
                <a:latin typeface="Fira Sans"/>
                <a:cs typeface="Fira Sans"/>
              </a:rPr>
              <a:t>John Garcia  </a:t>
            </a:r>
            <a:r>
              <a:rPr lang="en-US" sz="1600" b="1" dirty="0">
                <a:latin typeface="Fira Sans Light"/>
                <a:cs typeface="Fira Sans Light"/>
              </a:rPr>
              <a:t>|  Program Director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Fira Sans Light"/>
                <a:cs typeface="Fira Sans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John.garcia@azdhs.gov</a:t>
            </a:r>
            <a:r>
              <a:rPr lang="en-US" sz="1600" b="1" dirty="0">
                <a:solidFill>
                  <a:schemeClr val="accent1"/>
                </a:solidFill>
                <a:latin typeface="Fira Sans Light"/>
                <a:cs typeface="Fira Sans Light"/>
              </a:rPr>
              <a:t>  </a:t>
            </a:r>
            <a:r>
              <a:rPr lang="en-US" sz="1600" b="1" dirty="0">
                <a:latin typeface="Fira Sans Light"/>
                <a:cs typeface="Fira Sans Light"/>
              </a:rPr>
              <a:t>|  602-542-8817</a:t>
            </a:r>
          </a:p>
          <a:p>
            <a:pPr algn="ctr"/>
            <a:endParaRPr lang="en-US" sz="1000" b="1" dirty="0">
              <a:latin typeface="Fira Sans Light"/>
              <a:cs typeface="Fira Sans Light"/>
            </a:endParaRPr>
          </a:p>
          <a:p>
            <a:pPr algn="ctr"/>
            <a:r>
              <a:rPr lang="en-US" sz="1600" b="1" dirty="0" err="1">
                <a:latin typeface="Fira Sans Light"/>
                <a:cs typeface="Fira Sans Light"/>
              </a:rPr>
              <a:t>Kealyn</a:t>
            </a:r>
            <a:r>
              <a:rPr lang="en-US" sz="1600" b="1" dirty="0">
                <a:latin typeface="Fira Sans Light"/>
                <a:cs typeface="Fira Sans Light"/>
              </a:rPr>
              <a:t> McCool  |  Deputy Program Director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Fira Sans Light"/>
                <a:cs typeface="Fira Sa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Kealyn.mccool@azdhs.gov</a:t>
            </a:r>
            <a:r>
              <a:rPr lang="en-US" sz="1600" b="1" dirty="0">
                <a:solidFill>
                  <a:schemeClr val="accent1"/>
                </a:solidFill>
                <a:latin typeface="Fira Sans Light"/>
                <a:cs typeface="Fira Sans Light"/>
              </a:rPr>
              <a:t>  </a:t>
            </a:r>
            <a:r>
              <a:rPr lang="en-US" sz="1600" b="1" dirty="0">
                <a:latin typeface="Fira Sans Light"/>
                <a:cs typeface="Fira Sans Light"/>
              </a:rPr>
              <a:t>|  602-542-2706</a:t>
            </a:r>
            <a:br>
              <a:rPr lang="en-US" sz="1600" dirty="0">
                <a:latin typeface="Fira Sans Light"/>
                <a:cs typeface="Fira Sans Light"/>
              </a:rPr>
            </a:br>
            <a:endParaRPr lang="en-US" sz="600" dirty="0">
              <a:latin typeface="Fira Sans Light"/>
              <a:cs typeface="Fira Sans Light"/>
            </a:endParaRPr>
          </a:p>
          <a:p>
            <a:pPr algn="ctr"/>
            <a:r>
              <a:rPr lang="en-US" sz="1600" b="1">
                <a:latin typeface="Fira Sans Light"/>
                <a:cs typeface="Fira Sans Light"/>
              </a:rPr>
              <a:t>Program Mailbox | </a:t>
            </a:r>
            <a:r>
              <a:rPr lang="en-US" sz="1600" b="1" dirty="0">
                <a:latin typeface="Fira Sans Light"/>
                <a:cs typeface="Fira Sans Light"/>
              </a:rPr>
              <a:t>Program Coordinator </a:t>
            </a:r>
            <a:r>
              <a:rPr lang="en-US" sz="1600" b="1" u="sng" dirty="0">
                <a:solidFill>
                  <a:schemeClr val="accent1"/>
                </a:solidFill>
                <a:latin typeface="Fira Sans Light"/>
                <a:cs typeface="Fira Sans Light"/>
              </a:rPr>
              <a:t>Biomedical@azdhs.gov</a:t>
            </a:r>
          </a:p>
          <a:p>
            <a:pPr algn="ctr"/>
            <a:endParaRPr lang="en-US" sz="1600" dirty="0">
              <a:latin typeface="Fira Sans Light"/>
              <a:cs typeface="Fira Sans Light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Fira Sans"/>
                <a:cs typeface="Fira Sans"/>
              </a:rPr>
              <a:t>azhealth.gov   azdhs.gov/biomedical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Fira Sans"/>
                <a:cs typeface="Fira Sans"/>
              </a:rPr>
              <a:t>@</a:t>
            </a:r>
            <a:r>
              <a:rPr lang="en-US" sz="1600" b="1" dirty="0" err="1">
                <a:solidFill>
                  <a:schemeClr val="bg1"/>
                </a:solidFill>
                <a:latin typeface="Fira Sans"/>
                <a:cs typeface="Fira Sans"/>
              </a:rPr>
              <a:t>azdhs</a:t>
            </a:r>
            <a:r>
              <a:rPr lang="en-US" sz="1600" b="1" dirty="0">
                <a:solidFill>
                  <a:schemeClr val="bg1"/>
                </a:solidFill>
                <a:latin typeface="Fira Sans"/>
                <a:cs typeface="Fira Sans"/>
              </a:rPr>
              <a:t>                facebook.com/</a:t>
            </a:r>
            <a:r>
              <a:rPr lang="en-US" sz="1600" b="1" dirty="0" err="1">
                <a:solidFill>
                  <a:schemeClr val="bg1"/>
                </a:solidFill>
                <a:latin typeface="Fira Sans"/>
                <a:cs typeface="Fira Sans"/>
              </a:rPr>
              <a:t>azdhs</a:t>
            </a:r>
            <a:endParaRPr lang="en-US" sz="1600" b="1" dirty="0">
              <a:solidFill>
                <a:schemeClr val="bg1"/>
              </a:solidFill>
              <a:latin typeface="Fira Sans"/>
              <a:cs typeface="Fira Sans"/>
            </a:endParaRPr>
          </a:p>
        </p:txBody>
      </p:sp>
      <p:pic>
        <p:nvPicPr>
          <p:cNvPr id="8" name="Picture 7" descr="Twitter icon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293387"/>
            <a:ext cx="228600" cy="228600"/>
          </a:xfrm>
          <a:prstGeom prst="rect">
            <a:avLst/>
          </a:prstGeom>
        </p:spPr>
      </p:pic>
      <p:pic>
        <p:nvPicPr>
          <p:cNvPr id="9" name="Picture 8" descr="FB icon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93387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92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19175" y="531456"/>
            <a:ext cx="7105650" cy="1548745"/>
            <a:chOff x="381000" y="1948022"/>
            <a:chExt cx="8519398" cy="2014378"/>
          </a:xfrm>
        </p:grpSpPr>
        <p:sp>
          <p:nvSpPr>
            <p:cNvPr id="6" name="Freeform 5"/>
            <p:cNvSpPr/>
            <p:nvPr/>
          </p:nvSpPr>
          <p:spPr>
            <a:xfrm>
              <a:off x="381000" y="2168843"/>
              <a:ext cx="4483893" cy="1793557"/>
            </a:xfrm>
            <a:custGeom>
              <a:avLst/>
              <a:gdLst>
                <a:gd name="connsiteX0" fmla="*/ 0 w 4483893"/>
                <a:gd name="connsiteY0" fmla="*/ 0 h 1793557"/>
                <a:gd name="connsiteX1" fmla="*/ 3587115 w 4483893"/>
                <a:gd name="connsiteY1" fmla="*/ 0 h 1793557"/>
                <a:gd name="connsiteX2" fmla="*/ 4483893 w 4483893"/>
                <a:gd name="connsiteY2" fmla="*/ 896779 h 1793557"/>
                <a:gd name="connsiteX3" fmla="*/ 3587115 w 4483893"/>
                <a:gd name="connsiteY3" fmla="*/ 1793557 h 1793557"/>
                <a:gd name="connsiteX4" fmla="*/ 0 w 4483893"/>
                <a:gd name="connsiteY4" fmla="*/ 1793557 h 1793557"/>
                <a:gd name="connsiteX5" fmla="*/ 896779 w 4483893"/>
                <a:gd name="connsiteY5" fmla="*/ 896779 h 1793557"/>
                <a:gd name="connsiteX6" fmla="*/ 0 w 4483893"/>
                <a:gd name="connsiteY6" fmla="*/ 0 h 1793557"/>
                <a:gd name="connsiteX0" fmla="*/ 27146 w 4511039"/>
                <a:gd name="connsiteY0" fmla="*/ 0 h 1793557"/>
                <a:gd name="connsiteX1" fmla="*/ 3614261 w 4511039"/>
                <a:gd name="connsiteY1" fmla="*/ 0 h 1793557"/>
                <a:gd name="connsiteX2" fmla="*/ 4511039 w 4511039"/>
                <a:gd name="connsiteY2" fmla="*/ 896779 h 1793557"/>
                <a:gd name="connsiteX3" fmla="*/ 3614261 w 4511039"/>
                <a:gd name="connsiteY3" fmla="*/ 1793557 h 1793557"/>
                <a:gd name="connsiteX4" fmla="*/ 27146 w 4511039"/>
                <a:gd name="connsiteY4" fmla="*/ 1793557 h 1793557"/>
                <a:gd name="connsiteX5" fmla="*/ 0 w 4511039"/>
                <a:gd name="connsiteY5" fmla="*/ 953929 h 1793557"/>
                <a:gd name="connsiteX6" fmla="*/ 27146 w 4511039"/>
                <a:gd name="connsiteY6" fmla="*/ 0 h 1793557"/>
                <a:gd name="connsiteX0" fmla="*/ 0 w 4483893"/>
                <a:gd name="connsiteY0" fmla="*/ 0 h 1793557"/>
                <a:gd name="connsiteX1" fmla="*/ 3587115 w 4483893"/>
                <a:gd name="connsiteY1" fmla="*/ 0 h 1793557"/>
                <a:gd name="connsiteX2" fmla="*/ 4483893 w 4483893"/>
                <a:gd name="connsiteY2" fmla="*/ 896779 h 1793557"/>
                <a:gd name="connsiteX3" fmla="*/ 3587115 w 4483893"/>
                <a:gd name="connsiteY3" fmla="*/ 1793557 h 1793557"/>
                <a:gd name="connsiteX4" fmla="*/ 0 w 4483893"/>
                <a:gd name="connsiteY4" fmla="*/ 1793557 h 1793557"/>
                <a:gd name="connsiteX5" fmla="*/ 1429 w 4483893"/>
                <a:gd name="connsiteY5" fmla="*/ 953929 h 1793557"/>
                <a:gd name="connsiteX6" fmla="*/ 0 w 4483893"/>
                <a:gd name="connsiteY6" fmla="*/ 0 h 179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3893" h="1793557">
                  <a:moveTo>
                    <a:pt x="0" y="0"/>
                  </a:moveTo>
                  <a:lnTo>
                    <a:pt x="3587115" y="0"/>
                  </a:lnTo>
                  <a:lnTo>
                    <a:pt x="4483893" y="896779"/>
                  </a:lnTo>
                  <a:lnTo>
                    <a:pt x="3587115" y="1793557"/>
                  </a:lnTo>
                  <a:lnTo>
                    <a:pt x="0" y="1793557"/>
                  </a:lnTo>
                  <a:cubicBezTo>
                    <a:pt x="476" y="1513681"/>
                    <a:pt x="953" y="1233805"/>
                    <a:pt x="1429" y="953929"/>
                  </a:cubicBezTo>
                  <a:cubicBezTo>
                    <a:pt x="953" y="635953"/>
                    <a:pt x="476" y="317976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6799" tIns="53340" rIns="950118" bIns="5334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1246" y="1957624"/>
              <a:ext cx="366355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solidFill>
                    <a:schemeClr val="bg1">
                      <a:lumMod val="85000"/>
                    </a:schemeClr>
                  </a:solidFill>
                </a:rPr>
                <a:t>1984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4416505" y="2168843"/>
              <a:ext cx="4483893" cy="1793557"/>
            </a:xfrm>
            <a:custGeom>
              <a:avLst/>
              <a:gdLst>
                <a:gd name="connsiteX0" fmla="*/ 0 w 4483893"/>
                <a:gd name="connsiteY0" fmla="*/ 0 h 1793557"/>
                <a:gd name="connsiteX1" fmla="*/ 3587115 w 4483893"/>
                <a:gd name="connsiteY1" fmla="*/ 0 h 1793557"/>
                <a:gd name="connsiteX2" fmla="*/ 4483893 w 4483893"/>
                <a:gd name="connsiteY2" fmla="*/ 896779 h 1793557"/>
                <a:gd name="connsiteX3" fmla="*/ 3587115 w 4483893"/>
                <a:gd name="connsiteY3" fmla="*/ 1793557 h 1793557"/>
                <a:gd name="connsiteX4" fmla="*/ 0 w 4483893"/>
                <a:gd name="connsiteY4" fmla="*/ 1793557 h 1793557"/>
                <a:gd name="connsiteX5" fmla="*/ 896779 w 4483893"/>
                <a:gd name="connsiteY5" fmla="*/ 896779 h 1793557"/>
                <a:gd name="connsiteX6" fmla="*/ 0 w 4483893"/>
                <a:gd name="connsiteY6" fmla="*/ 0 h 179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3893" h="1793557">
                  <a:moveTo>
                    <a:pt x="0" y="0"/>
                  </a:moveTo>
                  <a:lnTo>
                    <a:pt x="3587115" y="0"/>
                  </a:lnTo>
                  <a:lnTo>
                    <a:pt x="4483893" y="896779"/>
                  </a:lnTo>
                  <a:lnTo>
                    <a:pt x="3587115" y="1793557"/>
                  </a:lnTo>
                  <a:lnTo>
                    <a:pt x="0" y="1793557"/>
                  </a:lnTo>
                  <a:lnTo>
                    <a:pt x="896779" y="896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6799" tIns="53340" rIns="950118" bIns="53340" numCol="1" spcCol="1270" anchor="ctr" anchorCtr="0">
              <a:noAutofit/>
            </a:bodyPr>
            <a:lstStyle/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19535" y="1948022"/>
              <a:ext cx="3429000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solidFill>
                    <a:schemeClr val="bg1">
                      <a:lumMod val="85000"/>
                    </a:schemeClr>
                  </a:solidFill>
                </a:rPr>
                <a:t>2011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1" y="3241649"/>
              <a:ext cx="3966804" cy="600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400" dirty="0">
                  <a:solidFill>
                    <a:schemeClr val="accent4">
                      <a:lumMod val="50000"/>
                    </a:schemeClr>
                  </a:solidFill>
                </a:rPr>
                <a:t>Established by Statute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74450" y="3241650"/>
              <a:ext cx="3360506" cy="600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400" dirty="0">
                  <a:solidFill>
                    <a:schemeClr val="accent4">
                      <a:lumMod val="50000"/>
                    </a:schemeClr>
                  </a:solidFill>
                </a:rPr>
                <a:t>Moved under ADHS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4775" y="121770"/>
            <a:ext cx="8934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2"/>
              </a:buClr>
            </a:pPr>
            <a:r>
              <a:rPr lang="en-US" sz="32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Arizona Biomedical Research Commission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4375" y="2260546"/>
            <a:ext cx="7715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666666"/>
                </a:solidFill>
                <a:latin typeface="Calibri" panose="020F0502020204030204" pitchFamily="34" charset="0"/>
                <a:sym typeface="Calibri"/>
              </a:rPr>
              <a:t>to identify and support  innovative biomedical</a:t>
            </a:r>
            <a:br>
              <a:rPr lang="en-US" sz="2800" dirty="0">
                <a:solidFill>
                  <a:srgbClr val="666666"/>
                </a:solidFill>
                <a:latin typeface="Calibri" panose="020F0502020204030204" pitchFamily="34" charset="0"/>
                <a:sym typeface="Calibri"/>
              </a:rPr>
            </a:br>
            <a:r>
              <a:rPr lang="en-US" sz="2800" dirty="0">
                <a:solidFill>
                  <a:srgbClr val="666666"/>
                </a:solidFill>
                <a:latin typeface="Calibri" panose="020F0502020204030204" pitchFamily="34" charset="0"/>
                <a:sym typeface="Calibri"/>
              </a:rPr>
              <a:t>research to improve the health of all Arizonans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5F6EBF-9F23-4316-8B58-CCAE60AE0403}"/>
              </a:ext>
            </a:extLst>
          </p:cNvPr>
          <p:cNvSpPr txBox="1"/>
          <p:nvPr/>
        </p:nvSpPr>
        <p:spPr>
          <a:xfrm>
            <a:off x="228600" y="3172537"/>
            <a:ext cx="8534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In 2017, the Commissioners were removed, and the name was changed to: 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</a:rPr>
              <a:t>Arizona Biomedical Research Centre</a:t>
            </a:r>
          </a:p>
        </p:txBody>
      </p:sp>
    </p:spTree>
    <p:extLst>
      <p:ext uri="{BB962C8B-B14F-4D97-AF65-F5344CB8AC3E}">
        <p14:creationId xmlns:p14="http://schemas.microsoft.com/office/powerpoint/2010/main" val="396161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79803925"/>
              </p:ext>
            </p:extLst>
          </p:nvPr>
        </p:nvGraphicFramePr>
        <p:xfrm>
          <a:off x="349250" y="165100"/>
          <a:ext cx="8718550" cy="412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679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21C8FEDB-6A48-43E2-BA31-798A99222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57150"/>
            <a:ext cx="6288086" cy="4038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11929"/>
            <a:ext cx="2049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135255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b="1" dirty="0"/>
              <a:t>Website </a:t>
            </a:r>
            <a:endParaRPr lang="en-US" b="1" dirty="0"/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Annual Report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Programs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590800" y="57150"/>
            <a:ext cx="0" cy="411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603421" y="57150"/>
            <a:ext cx="3316286" cy="381000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200" dirty="0">
                <a:hlinkClick r:id="rId4"/>
              </a:rPr>
              <a:t>www.azdhs.gov/biomedical</a:t>
            </a: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661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11929"/>
            <a:ext cx="2049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135255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Website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b="1" dirty="0"/>
              <a:t>Annual Report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Programs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819400" y="57150"/>
            <a:ext cx="0" cy="411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6200" y="3907679"/>
            <a:ext cx="7848600" cy="322777"/>
          </a:xfrm>
          <a:solidFill>
            <a:schemeClr val="bg1"/>
          </a:solidFill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800" dirty="0">
                <a:hlinkClick r:id="rId3"/>
              </a:rPr>
              <a:t>http://www.azdhs.gov/documents/biomedical/annual-reports/2022-annual-report.pdf.</a:t>
            </a:r>
            <a:r>
              <a:rPr lang="en-US" sz="18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307E3C-00A1-44E4-902D-62EE0C459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7150"/>
            <a:ext cx="456451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34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11929"/>
            <a:ext cx="2049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135255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Website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b="1" dirty="0"/>
              <a:t>Annual Report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Programs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819400" y="57150"/>
            <a:ext cx="0" cy="411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AB5EDC7-ACC0-41EE-B188-B3429DF59F06}"/>
              </a:ext>
            </a:extLst>
          </p:cNvPr>
          <p:cNvSpPr txBox="1"/>
          <p:nvPr/>
        </p:nvSpPr>
        <p:spPr>
          <a:xfrm>
            <a:off x="3124200" y="361950"/>
            <a:ext cx="5867394" cy="255454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Our Staff</a:t>
            </a:r>
          </a:p>
          <a:p>
            <a:endParaRPr lang="en-US" dirty="0"/>
          </a:p>
          <a:p>
            <a:r>
              <a:rPr lang="en-US" sz="2000" dirty="0">
                <a:solidFill>
                  <a:schemeClr val="bg1"/>
                </a:solidFill>
              </a:rPr>
              <a:t>Executive Director	Victor Waddell, Ph.D.</a:t>
            </a:r>
          </a:p>
          <a:p>
            <a:r>
              <a:rPr lang="en-US" sz="2000" dirty="0">
                <a:solidFill>
                  <a:schemeClr val="bg1"/>
                </a:solidFill>
              </a:rPr>
              <a:t>Program Director		John Garcia, MBA, CPM</a:t>
            </a:r>
          </a:p>
          <a:p>
            <a:r>
              <a:rPr lang="en-US" sz="2000" dirty="0">
                <a:solidFill>
                  <a:schemeClr val="bg1"/>
                </a:solidFill>
              </a:rPr>
              <a:t>Deputy Director		</a:t>
            </a:r>
            <a:r>
              <a:rPr lang="en-US" sz="2000" dirty="0" err="1">
                <a:solidFill>
                  <a:schemeClr val="bg1"/>
                </a:solidFill>
              </a:rPr>
              <a:t>Kealyn</a:t>
            </a:r>
            <a:r>
              <a:rPr lang="en-US" sz="2000" dirty="0">
                <a:solidFill>
                  <a:schemeClr val="bg1"/>
                </a:solidFill>
              </a:rPr>
              <a:t> McCool, B.A., M.S.</a:t>
            </a:r>
          </a:p>
          <a:p>
            <a:r>
              <a:rPr lang="en-US" sz="2000" dirty="0">
                <a:solidFill>
                  <a:schemeClr val="bg1"/>
                </a:solidFill>
              </a:rPr>
              <a:t>Finance Manager		Laura Saenz-Serna</a:t>
            </a:r>
          </a:p>
          <a:p>
            <a:r>
              <a:rPr lang="en-US" sz="2000" dirty="0">
                <a:solidFill>
                  <a:schemeClr val="bg1"/>
                </a:solidFill>
              </a:rPr>
              <a:t>Senior Business Sup. Ofc.	Vanissa Barnessaucedo, B.S.</a:t>
            </a: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60975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11929"/>
            <a:ext cx="2049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135255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Website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Annual Report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b="1" dirty="0"/>
              <a:t>Programs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819400" y="57150"/>
            <a:ext cx="0" cy="411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A4F1EAB-C32A-4F3F-946C-9E434F374B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5014498"/>
              </p:ext>
            </p:extLst>
          </p:nvPr>
        </p:nvGraphicFramePr>
        <p:xfrm>
          <a:off x="3048005" y="361950"/>
          <a:ext cx="5714989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FFCCEE4C-6CE5-457E-85F9-77A70451E6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400" y="1572522"/>
            <a:ext cx="1524000" cy="107542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1B946DB-00BE-4A08-8713-9ADC2B958DBB}"/>
              </a:ext>
            </a:extLst>
          </p:cNvPr>
          <p:cNvGrpSpPr/>
          <p:nvPr/>
        </p:nvGrpSpPr>
        <p:grpSpPr>
          <a:xfrm>
            <a:off x="5257800" y="727427"/>
            <a:ext cx="990599" cy="372266"/>
            <a:chOff x="3886201" y="641098"/>
            <a:chExt cx="990599" cy="37226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8355DD-0EB9-480A-BB1E-C0BF2A27A214}"/>
                </a:ext>
              </a:extLst>
            </p:cNvPr>
            <p:cNvSpPr/>
            <p:nvPr/>
          </p:nvSpPr>
          <p:spPr>
            <a:xfrm>
              <a:off x="3886201" y="641509"/>
              <a:ext cx="990599" cy="371855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37169FF-5587-46D6-BB86-396808ACC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24300" y="641098"/>
              <a:ext cx="914399" cy="371855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7A971A47-E79B-4220-AF7B-6FE38C6275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0" y="1961130"/>
            <a:ext cx="838200" cy="558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5F6065-0D41-4137-BB91-4083198B4AE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6260" t="18315" r="23076" b="11355"/>
          <a:stretch/>
        </p:blipFill>
        <p:spPr>
          <a:xfrm>
            <a:off x="5410200" y="3181350"/>
            <a:ext cx="714994" cy="74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60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11929"/>
            <a:ext cx="2049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135255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Website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Annual Report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b="1" dirty="0"/>
              <a:t>Programs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819400" y="57150"/>
            <a:ext cx="0" cy="411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A4F1EAB-C32A-4F3F-946C-9E434F374B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3687006"/>
              </p:ext>
            </p:extLst>
          </p:nvPr>
        </p:nvGraphicFramePr>
        <p:xfrm>
          <a:off x="3455155" y="361950"/>
          <a:ext cx="4800595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7ED8F8C-D385-4FEC-8E28-2B006B048EE1}"/>
              </a:ext>
            </a:extLst>
          </p:cNvPr>
          <p:cNvSpPr/>
          <p:nvPr/>
        </p:nvSpPr>
        <p:spPr>
          <a:xfrm>
            <a:off x="3264654" y="1575941"/>
            <a:ext cx="2145546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Research Education</a:t>
            </a:r>
          </a:p>
        </p:txBody>
      </p:sp>
    </p:spTree>
    <p:extLst>
      <p:ext uri="{BB962C8B-B14F-4D97-AF65-F5344CB8AC3E}">
        <p14:creationId xmlns:p14="http://schemas.microsoft.com/office/powerpoint/2010/main" val="2525835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11929"/>
            <a:ext cx="2049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135255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Website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Annual Report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400" b="1" dirty="0"/>
              <a:t>Programs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819400" y="57150"/>
            <a:ext cx="0" cy="411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A4F1EAB-C32A-4F3F-946C-9E434F374B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4145213"/>
              </p:ext>
            </p:extLst>
          </p:nvPr>
        </p:nvGraphicFramePr>
        <p:xfrm>
          <a:off x="3455155" y="361950"/>
          <a:ext cx="4800595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DEB6136-97B8-4EC6-A4D1-AD247DAC6D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4474" y="1850710"/>
            <a:ext cx="1748280" cy="75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706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5">
      <a:dk1>
        <a:srgbClr val="595959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25753</TotalTime>
  <Words>322</Words>
  <Application>Microsoft Office PowerPoint</Application>
  <PresentationFormat>On-screen Show (16:9)</PresentationFormat>
  <Paragraphs>86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Fira Sans</vt:lpstr>
      <vt:lpstr>Fira Sans Light</vt:lpstr>
      <vt:lpstr>1_Office Theme</vt:lpstr>
      <vt:lpstr>ABRC Workshop: Collaborative Partnerships, Translating Research to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Arizona Department of Health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Botsford</dc:creator>
  <cp:lastModifiedBy>MariaJose Almazan</cp:lastModifiedBy>
  <cp:revision>193</cp:revision>
  <cp:lastPrinted>2017-04-19T21:30:34Z</cp:lastPrinted>
  <dcterms:created xsi:type="dcterms:W3CDTF">2016-10-28T17:02:50Z</dcterms:created>
  <dcterms:modified xsi:type="dcterms:W3CDTF">2023-05-23T20:31:09Z</dcterms:modified>
</cp:coreProperties>
</file>